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abe3d0bc2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ea9e2f2ce4b49"/>
  </p:sldMasterIdLst>
  <p:sldIdLst>
    <p:sldId xmlns:r="http://schemas.openxmlformats.org/officeDocument/2006/relationships" id="256" r:id="R0f50bd1f6a4b4109"/>
    <p:sldId xmlns:r="http://schemas.openxmlformats.org/officeDocument/2006/relationships" id="257" r:id="R8cbc93dc71e14ec0"/>
    <p:sldId xmlns:r="http://schemas.openxmlformats.org/officeDocument/2006/relationships" id="258" r:id="Rfe7a25453f804094"/>
    <p:sldId xmlns:r="http://schemas.openxmlformats.org/officeDocument/2006/relationships" id="259" r:id="Rd39f30b3e6d84941"/>
    <p:sldId xmlns:r="http://schemas.openxmlformats.org/officeDocument/2006/relationships" id="260" r:id="R608df7a898b94d6c"/>
    <p:sldId xmlns:r="http://schemas.openxmlformats.org/officeDocument/2006/relationships" id="261" r:id="R726b4de93c8f4d3d"/>
    <p:sldId xmlns:r="http://schemas.openxmlformats.org/officeDocument/2006/relationships" id="262" r:id="R077dd1613cd7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ea9e2f2ce4b49" /><Relationship Type="http://schemas.openxmlformats.org/officeDocument/2006/relationships/slide" Target="/ppt/slides/slide1.xml" Id="R0f50bd1f6a4b4109" /><Relationship Type="http://schemas.openxmlformats.org/officeDocument/2006/relationships/slide" Target="/ppt/slides/slide2.xml" Id="R8cbc93dc71e14ec0" /><Relationship Type="http://schemas.openxmlformats.org/officeDocument/2006/relationships/slide" Target="/ppt/slides/slide3.xml" Id="Rfe7a25453f804094" /><Relationship Type="http://schemas.openxmlformats.org/officeDocument/2006/relationships/slide" Target="/ppt/slides/slide4.xml" Id="Rd39f30b3e6d84941" /><Relationship Type="http://schemas.openxmlformats.org/officeDocument/2006/relationships/slide" Target="/ppt/slides/slide5.xml" Id="R608df7a898b94d6c" /><Relationship Type="http://schemas.openxmlformats.org/officeDocument/2006/relationships/slide" Target="/ppt/slides/slide6.xml" Id="R726b4de93c8f4d3d" /><Relationship Type="http://schemas.openxmlformats.org/officeDocument/2006/relationships/slide" Target="/ppt/slides/slide7.xml" Id="R077dd1613cd7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03d7e39e0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84f7243c4e9b" /><Relationship Type="http://schemas.openxmlformats.org/officeDocument/2006/relationships/theme" Target="/ppt/slideMasters/theme/theme1.xml" Id="R880226c352c9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084f7243c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103156cc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f02ed023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f46cdd380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e94a7b626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cedf7902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f00d0decc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07a0b761a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INDUSTRIER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1 601 886 000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1 540 134 000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5 335 951 000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7 832 465 000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960 329 856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INDUSTRIER AS</a:t>
            </a:r>
          </a:p>
        </p:txBody>
      </p:sp>
    </p:spTree>
  </p:cSld>
  <p:clrMapOvr>
    <a:masterClrMapping xmlns:a="http://schemas.openxmlformats.org/drawingml/2006/main"/>
  </p:clrMapOvr>
</p:sld>
</file>