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cc7a49a8c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2b924187c4539"/>
  </p:sldMasterIdLst>
  <p:sldIdLst>
    <p:sldId xmlns:r="http://schemas.openxmlformats.org/officeDocument/2006/relationships" id="256" r:id="R393596836901476d"/>
    <p:sldId xmlns:r="http://schemas.openxmlformats.org/officeDocument/2006/relationships" id="257" r:id="R96570787ce5e4074"/>
    <p:sldId xmlns:r="http://schemas.openxmlformats.org/officeDocument/2006/relationships" id="258" r:id="R7080155fce94439b"/>
    <p:sldId xmlns:r="http://schemas.openxmlformats.org/officeDocument/2006/relationships" id="259" r:id="Re220edaad9c542a3"/>
    <p:sldId xmlns:r="http://schemas.openxmlformats.org/officeDocument/2006/relationships" id="260" r:id="R583b9658c5254612"/>
    <p:sldId xmlns:r="http://schemas.openxmlformats.org/officeDocument/2006/relationships" id="261" r:id="R0836405e55df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2b924187c4539" /><Relationship Type="http://schemas.openxmlformats.org/officeDocument/2006/relationships/slide" Target="/ppt/slides/slide1.xml" Id="R393596836901476d" /><Relationship Type="http://schemas.openxmlformats.org/officeDocument/2006/relationships/slide" Target="/ppt/slides/slide2.xml" Id="R96570787ce5e4074" /><Relationship Type="http://schemas.openxmlformats.org/officeDocument/2006/relationships/slide" Target="/ppt/slides/slide3.xml" Id="R7080155fce94439b" /><Relationship Type="http://schemas.openxmlformats.org/officeDocument/2006/relationships/slide" Target="/ppt/slides/slide4.xml" Id="Re220edaad9c542a3" /><Relationship Type="http://schemas.openxmlformats.org/officeDocument/2006/relationships/slide" Target="/ppt/slides/slide5.xml" Id="R583b9658c5254612" /><Relationship Type="http://schemas.openxmlformats.org/officeDocument/2006/relationships/slide" Target="/ppt/slides/slide6.xml" Id="R0836405e55df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61b6924b5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0140854874516" /><Relationship Type="http://schemas.openxmlformats.org/officeDocument/2006/relationships/theme" Target="/ppt/slideMasters/theme/theme1.xml" Id="R88c8c356f58a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014085487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1e411f0f4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60ff7f0f1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19eaf1dd3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8028d680d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53aa903f34e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070ddc88f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MISJONSKIRKEN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MISJONSKIRKEN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43 981 317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−4 084 940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52 737 576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58 918 677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32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norge@mknu.no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www.mknu.no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960 474 708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