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f91788f9f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872e1b4b04272"/>
  </p:sldMasterIdLst>
  <p:sldIdLst>
    <p:sldId xmlns:r="http://schemas.openxmlformats.org/officeDocument/2006/relationships" id="256" r:id="Red480e8643504f1d"/>
    <p:sldId xmlns:r="http://schemas.openxmlformats.org/officeDocument/2006/relationships" id="257" r:id="R65f254b15b7a4523"/>
    <p:sldId xmlns:r="http://schemas.openxmlformats.org/officeDocument/2006/relationships" id="258" r:id="R61f76dab6a5d47ad"/>
    <p:sldId xmlns:r="http://schemas.openxmlformats.org/officeDocument/2006/relationships" id="259" r:id="R0796f55abd104eba"/>
    <p:sldId xmlns:r="http://schemas.openxmlformats.org/officeDocument/2006/relationships" id="260" r:id="R59097bc74807413c"/>
    <p:sldId xmlns:r="http://schemas.openxmlformats.org/officeDocument/2006/relationships" id="261" r:id="R94c53300285749f1"/>
    <p:sldId xmlns:r="http://schemas.openxmlformats.org/officeDocument/2006/relationships" id="262" r:id="R2f083813746c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872e1b4b04272" /><Relationship Type="http://schemas.openxmlformats.org/officeDocument/2006/relationships/slide" Target="/ppt/slides/slide1.xml" Id="Red480e8643504f1d" /><Relationship Type="http://schemas.openxmlformats.org/officeDocument/2006/relationships/slide" Target="/ppt/slides/slide2.xml" Id="R65f254b15b7a4523" /><Relationship Type="http://schemas.openxmlformats.org/officeDocument/2006/relationships/slide" Target="/ppt/slides/slide3.xml" Id="R61f76dab6a5d47ad" /><Relationship Type="http://schemas.openxmlformats.org/officeDocument/2006/relationships/slide" Target="/ppt/slides/slide4.xml" Id="R0796f55abd104eba" /><Relationship Type="http://schemas.openxmlformats.org/officeDocument/2006/relationships/slide" Target="/ppt/slides/slide5.xml" Id="R59097bc74807413c" /><Relationship Type="http://schemas.openxmlformats.org/officeDocument/2006/relationships/slide" Target="/ppt/slides/slide6.xml" Id="R94c53300285749f1" /><Relationship Type="http://schemas.openxmlformats.org/officeDocument/2006/relationships/slide" Target="/ppt/slides/slide7.xml" Id="R2f083813746c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52da2228e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10cdd02240aa" /><Relationship Type="http://schemas.openxmlformats.org/officeDocument/2006/relationships/theme" Target="/ppt/slideMasters/theme/theme1.xml" Id="Rff509b9bf387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010cdd022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61687e58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17aef7f0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28b81aca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7aa63194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fc80d24b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a633b67b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951f30c8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EURO-BLIKK &amp;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EURO-BLIKK &amp; TAK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70 245 448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12 857 705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38 062 220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OG SØNN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&amp; EFTF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VFLA AS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Sundmoen næringsområde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70 05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arne@ebt.no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EURO-BLIKK &amp; TAK AS</a:t>
            </a:r>
          </a:p>
        </p:txBody>
      </p:sp>
    </p:spTree>
  </p:cSld>
  <p:clrMapOvr>
    <a:masterClrMapping xmlns:a="http://schemas.openxmlformats.org/drawingml/2006/main"/>
  </p:clrMapOvr>
</p:sld>
</file>