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5ca476a89b34f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9c122ba099a4115"/>
  </p:sldMasterIdLst>
  <p:sldIdLst>
    <p:sldId xmlns:r="http://schemas.openxmlformats.org/officeDocument/2006/relationships" id="256" r:id="R0d22861dbf3e42f2"/>
    <p:sldId xmlns:r="http://schemas.openxmlformats.org/officeDocument/2006/relationships" id="257" r:id="R07eed625df5c4b03"/>
    <p:sldId xmlns:r="http://schemas.openxmlformats.org/officeDocument/2006/relationships" id="258" r:id="R63e5f1366e174cf1"/>
    <p:sldId xmlns:r="http://schemas.openxmlformats.org/officeDocument/2006/relationships" id="259" r:id="R28d0afcaf80d4145"/>
    <p:sldId xmlns:r="http://schemas.openxmlformats.org/officeDocument/2006/relationships" id="260" r:id="Rc38a7f4361b84c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c122ba099a4115" /><Relationship Type="http://schemas.openxmlformats.org/officeDocument/2006/relationships/slide" Target="/ppt/slides/slide1.xml" Id="R0d22861dbf3e42f2" /><Relationship Type="http://schemas.openxmlformats.org/officeDocument/2006/relationships/slide" Target="/ppt/slides/slide2.xml" Id="R07eed625df5c4b03" /><Relationship Type="http://schemas.openxmlformats.org/officeDocument/2006/relationships/slide" Target="/ppt/slides/slide3.xml" Id="R63e5f1366e174cf1" /><Relationship Type="http://schemas.openxmlformats.org/officeDocument/2006/relationships/slide" Target="/ppt/slides/slide4.xml" Id="R28d0afcaf80d4145" /><Relationship Type="http://schemas.openxmlformats.org/officeDocument/2006/relationships/slide" Target="/ppt/slides/slide5.xml" Id="Rc38a7f4361b84c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1371174b74b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bedf8105284774" /><Relationship Type="http://schemas.openxmlformats.org/officeDocument/2006/relationships/theme" Target="/ppt/slideMasters/theme/theme1.xml" Id="R46036130836940a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bedf810528477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f72220a0c248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1c9b344a0d462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edd8ff8a349f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9350aa96043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417becd5e247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VOSS HERAD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VOSS HERAD ble etablert [år] og holder til i Voss.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Uttrågata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5700 Voss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56 51 94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postmottak@voss.kommune.no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www.voss.kommune.no/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960 510 542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VOSS HERAD</a:t>
            </a:r>
          </a:p>
        </p:txBody>
      </p:sp>
    </p:spTree>
  </p:cSld>
  <p:clrMapOvr>
    <a:masterClrMapping xmlns:a="http://schemas.openxmlformats.org/drawingml/2006/main"/>
  </p:clrMapOvr>
</p:sld>
</file>