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256ab52c2f4b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84ee605bae40e4"/>
  </p:sldMasterIdLst>
  <p:sldIdLst>
    <p:sldId xmlns:r="http://schemas.openxmlformats.org/officeDocument/2006/relationships" id="256" r:id="Rfcff2e5414f34f04"/>
    <p:sldId xmlns:r="http://schemas.openxmlformats.org/officeDocument/2006/relationships" id="257" r:id="R673c27cb53f344da"/>
    <p:sldId xmlns:r="http://schemas.openxmlformats.org/officeDocument/2006/relationships" id="258" r:id="R9c36585463fe4d4a"/>
    <p:sldId xmlns:r="http://schemas.openxmlformats.org/officeDocument/2006/relationships" id="259" r:id="R666b27b97f4c4793"/>
    <p:sldId xmlns:r="http://schemas.openxmlformats.org/officeDocument/2006/relationships" id="260" r:id="R2267fd6e15644bac"/>
    <p:sldId xmlns:r="http://schemas.openxmlformats.org/officeDocument/2006/relationships" id="261" r:id="Ra5220c41a05a4f50"/>
    <p:sldId xmlns:r="http://schemas.openxmlformats.org/officeDocument/2006/relationships" id="262" r:id="R1cf6fd7ee1c247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84ee605bae40e4" /><Relationship Type="http://schemas.openxmlformats.org/officeDocument/2006/relationships/slide" Target="/ppt/slides/slide1.xml" Id="Rfcff2e5414f34f04" /><Relationship Type="http://schemas.openxmlformats.org/officeDocument/2006/relationships/slide" Target="/ppt/slides/slide2.xml" Id="R673c27cb53f344da" /><Relationship Type="http://schemas.openxmlformats.org/officeDocument/2006/relationships/slide" Target="/ppt/slides/slide3.xml" Id="R9c36585463fe4d4a" /><Relationship Type="http://schemas.openxmlformats.org/officeDocument/2006/relationships/slide" Target="/ppt/slides/slide4.xml" Id="R666b27b97f4c4793" /><Relationship Type="http://schemas.openxmlformats.org/officeDocument/2006/relationships/slide" Target="/ppt/slides/slide5.xml" Id="R2267fd6e15644bac" /><Relationship Type="http://schemas.openxmlformats.org/officeDocument/2006/relationships/slide" Target="/ppt/slides/slide6.xml" Id="Ra5220c41a05a4f50" /><Relationship Type="http://schemas.openxmlformats.org/officeDocument/2006/relationships/slide" Target="/ppt/slides/slide7.xml" Id="R1cf6fd7ee1c247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00dad949c94d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42e26a86e4358" /><Relationship Type="http://schemas.openxmlformats.org/officeDocument/2006/relationships/theme" Target="/ppt/slideMasters/theme/theme1.xml" Id="R54fec93dc2fb48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242e26a86e43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d23fdd4694c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26bdbf87a4f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78e416aac4b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7ae6eab9342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b4a0642204b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b5aac555e43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70ce46e2548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TENEKA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TENEKA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TENEKA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TENEKA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TENEKA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TENEKA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−134 449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1 338 207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9 899 441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10 566 372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TENEKA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BERTIN 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TENEKA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Stavdalvegen 552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3729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55 73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960 544 870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TENEKA AS</a:t>
            </a:r>
          </a:p>
        </p:txBody>
      </p:sp>
    </p:spTree>
  </p:cSld>
  <p:clrMapOvr>
    <a:masterClrMapping xmlns:a="http://schemas.openxmlformats.org/drawingml/2006/main"/>
  </p:clrMapOvr>
</p:sld>
</file>