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ea392b6c2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86a93386147dd"/>
  </p:sldMasterIdLst>
  <p:sldIdLst>
    <p:sldId xmlns:r="http://schemas.openxmlformats.org/officeDocument/2006/relationships" id="256" r:id="Rf49427dfaf634851"/>
    <p:sldId xmlns:r="http://schemas.openxmlformats.org/officeDocument/2006/relationships" id="257" r:id="Ra47f42880c584a06"/>
    <p:sldId xmlns:r="http://schemas.openxmlformats.org/officeDocument/2006/relationships" id="258" r:id="Rf8caa03493bf46e7"/>
    <p:sldId xmlns:r="http://schemas.openxmlformats.org/officeDocument/2006/relationships" id="259" r:id="R9b368f43ce1849e9"/>
    <p:sldId xmlns:r="http://schemas.openxmlformats.org/officeDocument/2006/relationships" id="260" r:id="R14a7743b68a44373"/>
    <p:sldId xmlns:r="http://schemas.openxmlformats.org/officeDocument/2006/relationships" id="261" r:id="Rb8a1d892b03f4b1f"/>
    <p:sldId xmlns:r="http://schemas.openxmlformats.org/officeDocument/2006/relationships" id="262" r:id="Re7ea15aac428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86a93386147dd" /><Relationship Type="http://schemas.openxmlformats.org/officeDocument/2006/relationships/slide" Target="/ppt/slides/slide1.xml" Id="Rf49427dfaf634851" /><Relationship Type="http://schemas.openxmlformats.org/officeDocument/2006/relationships/slide" Target="/ppt/slides/slide2.xml" Id="Ra47f42880c584a06" /><Relationship Type="http://schemas.openxmlformats.org/officeDocument/2006/relationships/slide" Target="/ppt/slides/slide3.xml" Id="Rf8caa03493bf46e7" /><Relationship Type="http://schemas.openxmlformats.org/officeDocument/2006/relationships/slide" Target="/ppt/slides/slide4.xml" Id="R9b368f43ce1849e9" /><Relationship Type="http://schemas.openxmlformats.org/officeDocument/2006/relationships/slide" Target="/ppt/slides/slide5.xml" Id="R14a7743b68a44373" /><Relationship Type="http://schemas.openxmlformats.org/officeDocument/2006/relationships/slide" Target="/ppt/slides/slide6.xml" Id="Rb8a1d892b03f4b1f" /><Relationship Type="http://schemas.openxmlformats.org/officeDocument/2006/relationships/slide" Target="/ppt/slides/slide7.xml" Id="Re7ea15aac428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bb16f0da8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bb5925954477" /><Relationship Type="http://schemas.openxmlformats.org/officeDocument/2006/relationships/theme" Target="/ppt/slideMasters/theme/theme1.xml" Id="Rf32ae58ba3ca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dbb592595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bf73bfde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477ac38c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b312377d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752e3aa0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eac32d01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a9cf4871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57991ae8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EIDSIVA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ØKONOMI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MARION TYSKERUD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HILDE ASTRID NÆSS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ODD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Forberggården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31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960 600 703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ØKONOMI AS</a:t>
            </a:r>
          </a:p>
        </p:txBody>
      </p:sp>
    </p:spTree>
  </p:cSld>
  <p:clrMapOvr>
    <a:masterClrMapping xmlns:a="http://schemas.openxmlformats.org/drawingml/2006/main"/>
  </p:clrMapOvr>
</p:sld>
</file>