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f8fe6bc3a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4a4db93f34e45"/>
  </p:sldMasterIdLst>
  <p:sldIdLst>
    <p:sldId xmlns:r="http://schemas.openxmlformats.org/officeDocument/2006/relationships" id="256" r:id="Rb851c3b242fd4901"/>
    <p:sldId xmlns:r="http://schemas.openxmlformats.org/officeDocument/2006/relationships" id="257" r:id="Rcc66205c87434f15"/>
    <p:sldId xmlns:r="http://schemas.openxmlformats.org/officeDocument/2006/relationships" id="258" r:id="Rc3cb7f19db8c4b14"/>
    <p:sldId xmlns:r="http://schemas.openxmlformats.org/officeDocument/2006/relationships" id="259" r:id="R6184b91490d449ce"/>
    <p:sldId xmlns:r="http://schemas.openxmlformats.org/officeDocument/2006/relationships" id="260" r:id="R309b1e8ebe924ffd"/>
    <p:sldId xmlns:r="http://schemas.openxmlformats.org/officeDocument/2006/relationships" id="261" r:id="R499019d7d1ec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4a4db93f34e45" /><Relationship Type="http://schemas.openxmlformats.org/officeDocument/2006/relationships/slide" Target="/ppt/slides/slide1.xml" Id="Rb851c3b242fd4901" /><Relationship Type="http://schemas.openxmlformats.org/officeDocument/2006/relationships/slide" Target="/ppt/slides/slide2.xml" Id="Rcc66205c87434f15" /><Relationship Type="http://schemas.openxmlformats.org/officeDocument/2006/relationships/slide" Target="/ppt/slides/slide3.xml" Id="Rc3cb7f19db8c4b14" /><Relationship Type="http://schemas.openxmlformats.org/officeDocument/2006/relationships/slide" Target="/ppt/slides/slide4.xml" Id="R6184b91490d449ce" /><Relationship Type="http://schemas.openxmlformats.org/officeDocument/2006/relationships/slide" Target="/ppt/slides/slide5.xml" Id="R309b1e8ebe924ffd" /><Relationship Type="http://schemas.openxmlformats.org/officeDocument/2006/relationships/slide" Target="/ppt/slides/slide6.xml" Id="R499019d7d1ec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99b19c6b6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4f189b8f4f0b" /><Relationship Type="http://schemas.openxmlformats.org/officeDocument/2006/relationships/theme" Target="/ppt/slideMasters/theme/theme1.xml" Id="R59738e1b2c1f43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04f189b8f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f8d3cccb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319febb8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5c48bc59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d7ba52825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5150d6c0c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97f7b4cf6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TECH SIV.ING. SVEIN EBBE NIELSEN SIV.ING. SIGBJØRN GLADSØ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00 95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mrif@byggtech.no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960 605 217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