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16c082a9f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d44f771ab4870"/>
  </p:sldMasterIdLst>
  <p:sldIdLst>
    <p:sldId xmlns:r="http://schemas.openxmlformats.org/officeDocument/2006/relationships" id="256" r:id="R92d7015514064941"/>
    <p:sldId xmlns:r="http://schemas.openxmlformats.org/officeDocument/2006/relationships" id="257" r:id="R1d692cdefb364ffe"/>
    <p:sldId xmlns:r="http://schemas.openxmlformats.org/officeDocument/2006/relationships" id="258" r:id="Rdaa620c70cd04044"/>
    <p:sldId xmlns:r="http://schemas.openxmlformats.org/officeDocument/2006/relationships" id="259" r:id="R2dd47fd1d69f4390"/>
    <p:sldId xmlns:r="http://schemas.openxmlformats.org/officeDocument/2006/relationships" id="260" r:id="R86e5b4792e1b421c"/>
    <p:sldId xmlns:r="http://schemas.openxmlformats.org/officeDocument/2006/relationships" id="261" r:id="Rcd529a75c7344358"/>
    <p:sldId xmlns:r="http://schemas.openxmlformats.org/officeDocument/2006/relationships" id="262" r:id="R607fb44f3653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d44f771ab4870" /><Relationship Type="http://schemas.openxmlformats.org/officeDocument/2006/relationships/slide" Target="/ppt/slides/slide1.xml" Id="R92d7015514064941" /><Relationship Type="http://schemas.openxmlformats.org/officeDocument/2006/relationships/slide" Target="/ppt/slides/slide2.xml" Id="R1d692cdefb364ffe" /><Relationship Type="http://schemas.openxmlformats.org/officeDocument/2006/relationships/slide" Target="/ppt/slides/slide3.xml" Id="Rdaa620c70cd04044" /><Relationship Type="http://schemas.openxmlformats.org/officeDocument/2006/relationships/slide" Target="/ppt/slides/slide4.xml" Id="R2dd47fd1d69f4390" /><Relationship Type="http://schemas.openxmlformats.org/officeDocument/2006/relationships/slide" Target="/ppt/slides/slide5.xml" Id="R86e5b4792e1b421c" /><Relationship Type="http://schemas.openxmlformats.org/officeDocument/2006/relationships/slide" Target="/ppt/slides/slide6.xml" Id="Rcd529a75c7344358" /><Relationship Type="http://schemas.openxmlformats.org/officeDocument/2006/relationships/slide" Target="/ppt/slides/slide7.xml" Id="R607fb44f3653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d64b3c9e7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60ac3ecef4137" /><Relationship Type="http://schemas.openxmlformats.org/officeDocument/2006/relationships/theme" Target="/ppt/slideMasters/theme/theme1.xml" Id="Raf91469194e9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60ac3ecef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2f549dff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34649a15d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c4d02273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a22dd3588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b7b2a407f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dba59c684f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9f0272edd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TECH SIV.ING. SVEIN EBBE NIELSEN SIV.ING. SIGBJØRN GLADSØ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TECH SIV.ING. SVEIN EBBE NIELSEN SIV.ING. SIGBJØRN GLADSØ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14 997 876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11 654 248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SIGBJØRN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TOR-GUNNAR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JAHN-KARSTEN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95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mrif@byggtech.no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960 605 217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TECH SIV.ING. SVEIN EBBE NIELSEN SIV.ING. SIGBJØRN GLADSØ AS</a:t>
            </a:r>
          </a:p>
        </p:txBody>
      </p:sp>
    </p:spTree>
  </p:cSld>
  <p:clrMapOvr>
    <a:masterClrMapping xmlns:a="http://schemas.openxmlformats.org/drawingml/2006/main"/>
  </p:clrMapOvr>
</p:sld>
</file>