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c029e93df67493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de80dc939e4189"/>
  </p:sldMasterIdLst>
  <p:sldIdLst>
    <p:sldId xmlns:r="http://schemas.openxmlformats.org/officeDocument/2006/relationships" id="256" r:id="R448f8df1af36421a"/>
    <p:sldId xmlns:r="http://schemas.openxmlformats.org/officeDocument/2006/relationships" id="257" r:id="R9c97f5d675e84278"/>
    <p:sldId xmlns:r="http://schemas.openxmlformats.org/officeDocument/2006/relationships" id="258" r:id="Rb83bcf7827744fa1"/>
    <p:sldId xmlns:r="http://schemas.openxmlformats.org/officeDocument/2006/relationships" id="259" r:id="Rb23249a960e34e75"/>
    <p:sldId xmlns:r="http://schemas.openxmlformats.org/officeDocument/2006/relationships" id="260" r:id="Rcc5b7473dab1476c"/>
    <p:sldId xmlns:r="http://schemas.openxmlformats.org/officeDocument/2006/relationships" id="261" r:id="R2b86328312ca49b2"/>
    <p:sldId xmlns:r="http://schemas.openxmlformats.org/officeDocument/2006/relationships" id="262" r:id="Rf704ebc3c6a9422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de80dc939e4189" /><Relationship Type="http://schemas.openxmlformats.org/officeDocument/2006/relationships/slide" Target="/ppt/slides/slide1.xml" Id="R448f8df1af36421a" /><Relationship Type="http://schemas.openxmlformats.org/officeDocument/2006/relationships/slide" Target="/ppt/slides/slide2.xml" Id="R9c97f5d675e84278" /><Relationship Type="http://schemas.openxmlformats.org/officeDocument/2006/relationships/slide" Target="/ppt/slides/slide3.xml" Id="Rb83bcf7827744fa1" /><Relationship Type="http://schemas.openxmlformats.org/officeDocument/2006/relationships/slide" Target="/ppt/slides/slide4.xml" Id="Rb23249a960e34e75" /><Relationship Type="http://schemas.openxmlformats.org/officeDocument/2006/relationships/slide" Target="/ppt/slides/slide5.xml" Id="Rcc5b7473dab1476c" /><Relationship Type="http://schemas.openxmlformats.org/officeDocument/2006/relationships/slide" Target="/ppt/slides/slide6.xml" Id="R2b86328312ca49b2" /><Relationship Type="http://schemas.openxmlformats.org/officeDocument/2006/relationships/slide" Target="/ppt/slides/slide7.xml" Id="Rf704ebc3c6a9422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a142be990349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cd9c1423674bc9" /><Relationship Type="http://schemas.openxmlformats.org/officeDocument/2006/relationships/theme" Target="/ppt/slideMasters/theme/theme1.xml" Id="Ra5ca8df2ed894d4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8cd9c1423674bc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7573a4304e41d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9f31ed38d546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24fc90cee28472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cb328389ba441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f2b7a3855b469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006d0093bd4a8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e1953bc58f464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RADIO OG TV HJØRNET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RADIO OG TV HJØRNET AS ble etablert [år] og holder til i Kongsberg.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−157 078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5 279 660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18 482 531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18 523 802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INGVAR GJÆRDE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Karjolveien 15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3612 Kongsberg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31 73 63 58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960 642 309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RADIO OG TV HJØRNET AS</a:t>
            </a:r>
          </a:p>
        </p:txBody>
      </p:sp>
    </p:spTree>
  </p:cSld>
  <p:clrMapOvr>
    <a:masterClrMapping xmlns:a="http://schemas.openxmlformats.org/drawingml/2006/main"/>
  </p:clrMapOvr>
</p:sld>
</file>