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bda8e4852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f6b27fa794979"/>
  </p:sldMasterIdLst>
  <p:sldIdLst>
    <p:sldId xmlns:r="http://schemas.openxmlformats.org/officeDocument/2006/relationships" id="256" r:id="Rcceb0df8bde44eca"/>
    <p:sldId xmlns:r="http://schemas.openxmlformats.org/officeDocument/2006/relationships" id="257" r:id="R7e812c9c5cfc4d90"/>
    <p:sldId xmlns:r="http://schemas.openxmlformats.org/officeDocument/2006/relationships" id="258" r:id="R9c8c1f2c94fd4cd5"/>
    <p:sldId xmlns:r="http://schemas.openxmlformats.org/officeDocument/2006/relationships" id="259" r:id="R731f8270925a47af"/>
    <p:sldId xmlns:r="http://schemas.openxmlformats.org/officeDocument/2006/relationships" id="260" r:id="R89bcc863f1f84b95"/>
    <p:sldId xmlns:r="http://schemas.openxmlformats.org/officeDocument/2006/relationships" id="261" r:id="Rd039610fa205474f"/>
    <p:sldId xmlns:r="http://schemas.openxmlformats.org/officeDocument/2006/relationships" id="262" r:id="R7eb9c386897a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f6b27fa794979" /><Relationship Type="http://schemas.openxmlformats.org/officeDocument/2006/relationships/slide" Target="/ppt/slides/slide1.xml" Id="Rcceb0df8bde44eca" /><Relationship Type="http://schemas.openxmlformats.org/officeDocument/2006/relationships/slide" Target="/ppt/slides/slide2.xml" Id="R7e812c9c5cfc4d90" /><Relationship Type="http://schemas.openxmlformats.org/officeDocument/2006/relationships/slide" Target="/ppt/slides/slide3.xml" Id="R9c8c1f2c94fd4cd5" /><Relationship Type="http://schemas.openxmlformats.org/officeDocument/2006/relationships/slide" Target="/ppt/slides/slide4.xml" Id="R731f8270925a47af" /><Relationship Type="http://schemas.openxmlformats.org/officeDocument/2006/relationships/slide" Target="/ppt/slides/slide5.xml" Id="R89bcc863f1f84b95" /><Relationship Type="http://schemas.openxmlformats.org/officeDocument/2006/relationships/slide" Target="/ppt/slides/slide6.xml" Id="Rd039610fa205474f" /><Relationship Type="http://schemas.openxmlformats.org/officeDocument/2006/relationships/slide" Target="/ppt/slides/slide7.xml" Id="R7eb9c386897a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b6bd7611d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a926a621f4ac8" /><Relationship Type="http://schemas.openxmlformats.org/officeDocument/2006/relationships/theme" Target="/ppt/slideMasters/theme/theme1.xml" Id="R74e374aac563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a926a621f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023e4541d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0fc00a48d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504053f36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b50999466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a5cd39094d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7ef60d09a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cb9094544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ARCO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ARCO ENTREPRENØR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56 786 587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−7 247 679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−6 731 577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−5 317 265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18 489 747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Eidsbergveien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arco-e@online.no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960 670 507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ENTREPRENØR AS</a:t>
            </a:r>
          </a:p>
        </p:txBody>
      </p:sp>
    </p:spTree>
  </p:cSld>
  <p:clrMapOvr>
    <a:masterClrMapping xmlns:a="http://schemas.openxmlformats.org/drawingml/2006/main"/>
  </p:clrMapOvr>
</p:sld>
</file>