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4f1a6af09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e785c1401402d"/>
  </p:sldMasterIdLst>
  <p:sldIdLst>
    <p:sldId xmlns:r="http://schemas.openxmlformats.org/officeDocument/2006/relationships" id="256" r:id="R01d7574311d04d0e"/>
    <p:sldId xmlns:r="http://schemas.openxmlformats.org/officeDocument/2006/relationships" id="257" r:id="Rf16151cded6e4e48"/>
    <p:sldId xmlns:r="http://schemas.openxmlformats.org/officeDocument/2006/relationships" id="258" r:id="R8c4f6482da6846f5"/>
    <p:sldId xmlns:r="http://schemas.openxmlformats.org/officeDocument/2006/relationships" id="259" r:id="R8e3354da84144eb7"/>
    <p:sldId xmlns:r="http://schemas.openxmlformats.org/officeDocument/2006/relationships" id="260" r:id="R7ee9edad605044af"/>
    <p:sldId xmlns:r="http://schemas.openxmlformats.org/officeDocument/2006/relationships" id="261" r:id="R6b1d44481586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e785c1401402d" /><Relationship Type="http://schemas.openxmlformats.org/officeDocument/2006/relationships/slide" Target="/ppt/slides/slide1.xml" Id="R01d7574311d04d0e" /><Relationship Type="http://schemas.openxmlformats.org/officeDocument/2006/relationships/slide" Target="/ppt/slides/slide2.xml" Id="Rf16151cded6e4e48" /><Relationship Type="http://schemas.openxmlformats.org/officeDocument/2006/relationships/slide" Target="/ppt/slides/slide3.xml" Id="R8c4f6482da6846f5" /><Relationship Type="http://schemas.openxmlformats.org/officeDocument/2006/relationships/slide" Target="/ppt/slides/slide4.xml" Id="R8e3354da84144eb7" /><Relationship Type="http://schemas.openxmlformats.org/officeDocument/2006/relationships/slide" Target="/ppt/slides/slide5.xml" Id="R7ee9edad605044af" /><Relationship Type="http://schemas.openxmlformats.org/officeDocument/2006/relationships/slide" Target="/ppt/slides/slide6.xml" Id="R6b1d44481586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788f47a86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c8b846314360" /><Relationship Type="http://schemas.openxmlformats.org/officeDocument/2006/relationships/theme" Target="/ppt/slideMasters/theme/theme1.xml" Id="R006f438f0ff3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0c8b84631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aa998b6b6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2a7c1257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df0d8f71a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8c4d17d3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a71c7a9a14c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695eec6da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40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960 672 739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&amp; SØNN AS</a:t>
            </a:r>
          </a:p>
        </p:txBody>
      </p:sp>
    </p:spTree>
  </p:cSld>
  <p:clrMapOvr>
    <a:masterClrMapping xmlns:a="http://schemas.openxmlformats.org/drawingml/2006/main"/>
  </p:clrMapOvr>
</p:sld>
</file>