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a121ad510641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e8f5b7b794fc7"/>
  </p:sldMasterIdLst>
  <p:sldIdLst>
    <p:sldId xmlns:r="http://schemas.openxmlformats.org/officeDocument/2006/relationships" id="256" r:id="Ra2b07d6dd37d4bb2"/>
    <p:sldId xmlns:r="http://schemas.openxmlformats.org/officeDocument/2006/relationships" id="257" r:id="Rcc83f9a554f5469b"/>
    <p:sldId xmlns:r="http://schemas.openxmlformats.org/officeDocument/2006/relationships" id="258" r:id="R8427e39c0c454bcf"/>
    <p:sldId xmlns:r="http://schemas.openxmlformats.org/officeDocument/2006/relationships" id="259" r:id="Rb0100f03cae740f0"/>
    <p:sldId xmlns:r="http://schemas.openxmlformats.org/officeDocument/2006/relationships" id="260" r:id="Ra441f0c3e5e6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e8f5b7b794fc7" /><Relationship Type="http://schemas.openxmlformats.org/officeDocument/2006/relationships/slide" Target="/ppt/slides/slide1.xml" Id="Ra2b07d6dd37d4bb2" /><Relationship Type="http://schemas.openxmlformats.org/officeDocument/2006/relationships/slide" Target="/ppt/slides/slide2.xml" Id="Rcc83f9a554f5469b" /><Relationship Type="http://schemas.openxmlformats.org/officeDocument/2006/relationships/slide" Target="/ppt/slides/slide3.xml" Id="R8427e39c0c454bcf" /><Relationship Type="http://schemas.openxmlformats.org/officeDocument/2006/relationships/slide" Target="/ppt/slides/slide4.xml" Id="Rb0100f03cae740f0" /><Relationship Type="http://schemas.openxmlformats.org/officeDocument/2006/relationships/slide" Target="/ppt/slides/slide5.xml" Id="Ra441f0c3e5e6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7cec19b9f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2a25f09e94ec6" /><Relationship Type="http://schemas.openxmlformats.org/officeDocument/2006/relationships/theme" Target="/ppt/slideMasters/theme/theme1.xml" Id="R11214b39e8b9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62a25f09e9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b2388b84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db0ca149b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23f7221b4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6d9f25a40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a438f078d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uni@stiftelsen-uni.no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960 690 249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