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5743849ec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3fea1657e4102"/>
  </p:sldMasterIdLst>
  <p:sldIdLst>
    <p:sldId xmlns:r="http://schemas.openxmlformats.org/officeDocument/2006/relationships" id="256" r:id="Rdfb8a58558d54f6d"/>
    <p:sldId xmlns:r="http://schemas.openxmlformats.org/officeDocument/2006/relationships" id="257" r:id="R67396fddce1d41ba"/>
    <p:sldId xmlns:r="http://schemas.openxmlformats.org/officeDocument/2006/relationships" id="258" r:id="R019ce17a1eb44355"/>
    <p:sldId xmlns:r="http://schemas.openxmlformats.org/officeDocument/2006/relationships" id="259" r:id="Rbf457c0b8e674d02"/>
    <p:sldId xmlns:r="http://schemas.openxmlformats.org/officeDocument/2006/relationships" id="260" r:id="R8283674b9fbe4c71"/>
    <p:sldId xmlns:r="http://schemas.openxmlformats.org/officeDocument/2006/relationships" id="261" r:id="Rddd640e94f394c02"/>
    <p:sldId xmlns:r="http://schemas.openxmlformats.org/officeDocument/2006/relationships" id="262" r:id="R3992ef0234e5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3fea1657e4102" /><Relationship Type="http://schemas.openxmlformats.org/officeDocument/2006/relationships/slide" Target="/ppt/slides/slide1.xml" Id="Rdfb8a58558d54f6d" /><Relationship Type="http://schemas.openxmlformats.org/officeDocument/2006/relationships/slide" Target="/ppt/slides/slide2.xml" Id="R67396fddce1d41ba" /><Relationship Type="http://schemas.openxmlformats.org/officeDocument/2006/relationships/slide" Target="/ppt/slides/slide3.xml" Id="R019ce17a1eb44355" /><Relationship Type="http://schemas.openxmlformats.org/officeDocument/2006/relationships/slide" Target="/ppt/slides/slide4.xml" Id="Rbf457c0b8e674d02" /><Relationship Type="http://schemas.openxmlformats.org/officeDocument/2006/relationships/slide" Target="/ppt/slides/slide5.xml" Id="R8283674b9fbe4c71" /><Relationship Type="http://schemas.openxmlformats.org/officeDocument/2006/relationships/slide" Target="/ppt/slides/slide6.xml" Id="Rddd640e94f394c02" /><Relationship Type="http://schemas.openxmlformats.org/officeDocument/2006/relationships/slide" Target="/ppt/slides/slide7.xml" Id="R3992ef0234e5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7e56253e0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f6d2fce8427a" /><Relationship Type="http://schemas.openxmlformats.org/officeDocument/2006/relationships/theme" Target="/ppt/slideMasters/theme/theme1.xml" Id="R476ad9e22f91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1f6d2fce8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7efa7d67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4fae4fff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fe581651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84979b74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56b2ac1c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bbb38281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67b745aa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SORRISNIVA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SORRISNIVA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4 829 569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21 790 796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Sorrisniva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960 704 460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