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e35c73e09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ba58bffb44a1c"/>
  </p:sldMasterIdLst>
  <p:sldIdLst>
    <p:sldId xmlns:r="http://schemas.openxmlformats.org/officeDocument/2006/relationships" id="256" r:id="R991b6e61b49543ed"/>
    <p:sldId xmlns:r="http://schemas.openxmlformats.org/officeDocument/2006/relationships" id="257" r:id="Rf87cc64d09734b30"/>
    <p:sldId xmlns:r="http://schemas.openxmlformats.org/officeDocument/2006/relationships" id="258" r:id="Rb96aa7c351d74f76"/>
    <p:sldId xmlns:r="http://schemas.openxmlformats.org/officeDocument/2006/relationships" id="259" r:id="Rc9e62d9517ab461f"/>
    <p:sldId xmlns:r="http://schemas.openxmlformats.org/officeDocument/2006/relationships" id="260" r:id="R9acd3f2bbaf54322"/>
    <p:sldId xmlns:r="http://schemas.openxmlformats.org/officeDocument/2006/relationships" id="261" r:id="R5eae5bcb81f14fb6"/>
    <p:sldId xmlns:r="http://schemas.openxmlformats.org/officeDocument/2006/relationships" id="262" r:id="R5a8ea4c1197f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ba58bffb44a1c" /><Relationship Type="http://schemas.openxmlformats.org/officeDocument/2006/relationships/slide" Target="/ppt/slides/slide1.xml" Id="R991b6e61b49543ed" /><Relationship Type="http://schemas.openxmlformats.org/officeDocument/2006/relationships/slide" Target="/ppt/slides/slide2.xml" Id="Rf87cc64d09734b30" /><Relationship Type="http://schemas.openxmlformats.org/officeDocument/2006/relationships/slide" Target="/ppt/slides/slide3.xml" Id="Rb96aa7c351d74f76" /><Relationship Type="http://schemas.openxmlformats.org/officeDocument/2006/relationships/slide" Target="/ppt/slides/slide4.xml" Id="Rc9e62d9517ab461f" /><Relationship Type="http://schemas.openxmlformats.org/officeDocument/2006/relationships/slide" Target="/ppt/slides/slide5.xml" Id="R9acd3f2bbaf54322" /><Relationship Type="http://schemas.openxmlformats.org/officeDocument/2006/relationships/slide" Target="/ppt/slides/slide6.xml" Id="R5eae5bcb81f14fb6" /><Relationship Type="http://schemas.openxmlformats.org/officeDocument/2006/relationships/slide" Target="/ppt/slides/slide7.xml" Id="R5a8ea4c1197f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8df38dd85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ee798ea7418f" /><Relationship Type="http://schemas.openxmlformats.org/officeDocument/2006/relationships/theme" Target="/ppt/slideMasters/theme/theme1.xml" Id="R25be170ea537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eee798ea7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1c770c7ee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47937a0a9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103c710e6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52a982ad7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82cdd06d3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d9f8bac9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b0392755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HENDEN FISKEINDUSTRI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FISKEINDUSTRI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32 664 579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34 930 470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 HOLDING AS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HENDEN  –  18,8 %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Kårvågveien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6532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per@henden-regn.no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960 740 025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FISKEINDUSTRI AS</a:t>
            </a:r>
          </a:p>
        </p:txBody>
      </p:sp>
    </p:spTree>
  </p:cSld>
  <p:clrMapOvr>
    <a:masterClrMapping xmlns:a="http://schemas.openxmlformats.org/drawingml/2006/main"/>
  </p:clrMapOvr>
</p:sld>
</file>