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017929a93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f83af9d96479a"/>
  </p:sldMasterIdLst>
  <p:sldIdLst>
    <p:sldId xmlns:r="http://schemas.openxmlformats.org/officeDocument/2006/relationships" id="256" r:id="R5b81c44e67b34b17"/>
    <p:sldId xmlns:r="http://schemas.openxmlformats.org/officeDocument/2006/relationships" id="257" r:id="R3ef188754aa441d4"/>
    <p:sldId xmlns:r="http://schemas.openxmlformats.org/officeDocument/2006/relationships" id="258" r:id="R3629c6b2783c4fea"/>
    <p:sldId xmlns:r="http://schemas.openxmlformats.org/officeDocument/2006/relationships" id="259" r:id="R30a380835bb34084"/>
    <p:sldId xmlns:r="http://schemas.openxmlformats.org/officeDocument/2006/relationships" id="260" r:id="R16732ecf97b84fdf"/>
    <p:sldId xmlns:r="http://schemas.openxmlformats.org/officeDocument/2006/relationships" id="261" r:id="R88f59f76620d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f83af9d96479a" /><Relationship Type="http://schemas.openxmlformats.org/officeDocument/2006/relationships/slide" Target="/ppt/slides/slide1.xml" Id="R5b81c44e67b34b17" /><Relationship Type="http://schemas.openxmlformats.org/officeDocument/2006/relationships/slide" Target="/ppt/slides/slide2.xml" Id="R3ef188754aa441d4" /><Relationship Type="http://schemas.openxmlformats.org/officeDocument/2006/relationships/slide" Target="/ppt/slides/slide3.xml" Id="R3629c6b2783c4fea" /><Relationship Type="http://schemas.openxmlformats.org/officeDocument/2006/relationships/slide" Target="/ppt/slides/slide4.xml" Id="R30a380835bb34084" /><Relationship Type="http://schemas.openxmlformats.org/officeDocument/2006/relationships/slide" Target="/ppt/slides/slide5.xml" Id="R16732ecf97b84fdf" /><Relationship Type="http://schemas.openxmlformats.org/officeDocument/2006/relationships/slide" Target="/ppt/slides/slide6.xml" Id="R88f59f76620d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99672fda3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3355a02154699" /><Relationship Type="http://schemas.openxmlformats.org/officeDocument/2006/relationships/theme" Target="/ppt/slideMasters/theme/theme1.xml" Id="Rffdad2b78e01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3355a0215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f8cb2aed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4d9e579b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3e7cc1fb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6fb73c81b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96a7da4cb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3ec43f98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ANS ØVERN &amp; DYBVIG TØMRERLAG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 ØVERN &amp; DYBVIG TØMRERLAG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 ØVERN &amp; DYBVIG TØMRERLAG ble etablert [år] og holder til i Stavsjø.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 ØVERN &amp; DYBVIG TØMRERLAG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 ØVERN &amp; DYBVIG TØMRERLAG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 ØVERN &amp; DYBVIG TØMRERLAG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13 895 148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4 425 612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 ØVERN &amp; DYBVIG TØMRERLAG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883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2353 Stavsjø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22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960 785 746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 ØVERN &amp; DYBVIG TØMRERLAG</a:t>
            </a:r>
          </a:p>
        </p:txBody>
      </p:sp>
    </p:spTree>
  </p:cSld>
  <p:clrMapOvr>
    <a:masterClrMapping xmlns:a="http://schemas.openxmlformats.org/drawingml/2006/main"/>
  </p:clrMapOvr>
</p:sld>
</file>