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8599786d1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6f2974ee324b95"/>
  </p:sldMasterIdLst>
  <p:sldIdLst>
    <p:sldId xmlns:r="http://schemas.openxmlformats.org/officeDocument/2006/relationships" id="256" r:id="R73ae967026424666"/>
    <p:sldId xmlns:r="http://schemas.openxmlformats.org/officeDocument/2006/relationships" id="257" r:id="Ra0ba1369b04c4e70"/>
    <p:sldId xmlns:r="http://schemas.openxmlformats.org/officeDocument/2006/relationships" id="258" r:id="Rd5447cefb6954772"/>
    <p:sldId xmlns:r="http://schemas.openxmlformats.org/officeDocument/2006/relationships" id="259" r:id="R5442862a14dd474a"/>
    <p:sldId xmlns:r="http://schemas.openxmlformats.org/officeDocument/2006/relationships" id="260" r:id="R9132b61be20b4dbf"/>
    <p:sldId xmlns:r="http://schemas.openxmlformats.org/officeDocument/2006/relationships" id="261" r:id="R867074edf4b84745"/>
    <p:sldId xmlns:r="http://schemas.openxmlformats.org/officeDocument/2006/relationships" id="262" r:id="R760d2a316063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f2974ee324b95" /><Relationship Type="http://schemas.openxmlformats.org/officeDocument/2006/relationships/slide" Target="/ppt/slides/slide1.xml" Id="R73ae967026424666" /><Relationship Type="http://schemas.openxmlformats.org/officeDocument/2006/relationships/slide" Target="/ppt/slides/slide2.xml" Id="Ra0ba1369b04c4e70" /><Relationship Type="http://schemas.openxmlformats.org/officeDocument/2006/relationships/slide" Target="/ppt/slides/slide3.xml" Id="Rd5447cefb6954772" /><Relationship Type="http://schemas.openxmlformats.org/officeDocument/2006/relationships/slide" Target="/ppt/slides/slide4.xml" Id="R5442862a14dd474a" /><Relationship Type="http://schemas.openxmlformats.org/officeDocument/2006/relationships/slide" Target="/ppt/slides/slide5.xml" Id="R9132b61be20b4dbf" /><Relationship Type="http://schemas.openxmlformats.org/officeDocument/2006/relationships/slide" Target="/ppt/slides/slide6.xml" Id="R867074edf4b84745" /><Relationship Type="http://schemas.openxmlformats.org/officeDocument/2006/relationships/slide" Target="/ppt/slides/slide7.xml" Id="R760d2a316063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f0ddb105c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bb67c686b4d31" /><Relationship Type="http://schemas.openxmlformats.org/officeDocument/2006/relationships/theme" Target="/ppt/slideMasters/theme/theme1.xml" Id="R811d76a0acc7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bb67c686b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c0ed94c1740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6e1b1115041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335b97aa3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860c2e061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024e7d490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29931b739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11f3026be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31 343 114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332 783 339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ARE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KINE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