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6974c09fe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5177f7b5448c3"/>
  </p:sldMasterIdLst>
  <p:sldIdLst>
    <p:sldId xmlns:r="http://schemas.openxmlformats.org/officeDocument/2006/relationships" id="256" r:id="R1c34637370b544f1"/>
    <p:sldId xmlns:r="http://schemas.openxmlformats.org/officeDocument/2006/relationships" id="257" r:id="R405b047b18ca49c9"/>
    <p:sldId xmlns:r="http://schemas.openxmlformats.org/officeDocument/2006/relationships" id="258" r:id="R8dc5547b6d3c4233"/>
    <p:sldId xmlns:r="http://schemas.openxmlformats.org/officeDocument/2006/relationships" id="259" r:id="Rc3e5ba076e2f414d"/>
    <p:sldId xmlns:r="http://schemas.openxmlformats.org/officeDocument/2006/relationships" id="260" r:id="R9301370c9cce4ec3"/>
    <p:sldId xmlns:r="http://schemas.openxmlformats.org/officeDocument/2006/relationships" id="261" r:id="Re9cfbafef0684ad0"/>
    <p:sldId xmlns:r="http://schemas.openxmlformats.org/officeDocument/2006/relationships" id="262" r:id="R6650ad021fc4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5177f7b5448c3" /><Relationship Type="http://schemas.openxmlformats.org/officeDocument/2006/relationships/slide" Target="/ppt/slides/slide1.xml" Id="R1c34637370b544f1" /><Relationship Type="http://schemas.openxmlformats.org/officeDocument/2006/relationships/slide" Target="/ppt/slides/slide2.xml" Id="R405b047b18ca49c9" /><Relationship Type="http://schemas.openxmlformats.org/officeDocument/2006/relationships/slide" Target="/ppt/slides/slide3.xml" Id="R8dc5547b6d3c4233" /><Relationship Type="http://schemas.openxmlformats.org/officeDocument/2006/relationships/slide" Target="/ppt/slides/slide4.xml" Id="Rc3e5ba076e2f414d" /><Relationship Type="http://schemas.openxmlformats.org/officeDocument/2006/relationships/slide" Target="/ppt/slides/slide5.xml" Id="R9301370c9cce4ec3" /><Relationship Type="http://schemas.openxmlformats.org/officeDocument/2006/relationships/slide" Target="/ppt/slides/slide6.xml" Id="Re9cfbafef0684ad0" /><Relationship Type="http://schemas.openxmlformats.org/officeDocument/2006/relationships/slide" Target="/ppt/slides/slide7.xml" Id="R6650ad021fc4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6e9268fb8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e16b414141f8" /><Relationship Type="http://schemas.openxmlformats.org/officeDocument/2006/relationships/theme" Target="/ppt/slideMasters/theme/theme1.xml" Id="Rfc660dbe24ca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6e16b4141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ce37c1f1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fc610241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b0d940c3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dc4f06b0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265e3201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4a46380e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c0f5fc4a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JATEC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78 409 821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39 231 209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960 853 687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JATEC AS</a:t>
            </a:r>
          </a:p>
        </p:txBody>
      </p:sp>
    </p:spTree>
  </p:cSld>
  <p:clrMapOvr>
    <a:masterClrMapping xmlns:a="http://schemas.openxmlformats.org/drawingml/2006/main"/>
  </p:clrMapOvr>
</p:sld>
</file>