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d1ed9d764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dd983ff6f4e46"/>
  </p:sldMasterIdLst>
  <p:sldIdLst>
    <p:sldId xmlns:r="http://schemas.openxmlformats.org/officeDocument/2006/relationships" id="256" r:id="R38a947d722d644c3"/>
    <p:sldId xmlns:r="http://schemas.openxmlformats.org/officeDocument/2006/relationships" id="257" r:id="R1ba0fed0b366400e"/>
    <p:sldId xmlns:r="http://schemas.openxmlformats.org/officeDocument/2006/relationships" id="258" r:id="Rb7ce9051d2c24f32"/>
    <p:sldId xmlns:r="http://schemas.openxmlformats.org/officeDocument/2006/relationships" id="259" r:id="Rd408b9a8ff32429a"/>
    <p:sldId xmlns:r="http://schemas.openxmlformats.org/officeDocument/2006/relationships" id="260" r:id="R40ce7446dedd4d95"/>
    <p:sldId xmlns:r="http://schemas.openxmlformats.org/officeDocument/2006/relationships" id="261" r:id="R65c0c2df783c4f93"/>
    <p:sldId xmlns:r="http://schemas.openxmlformats.org/officeDocument/2006/relationships" id="262" r:id="Rda1d1cb94951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dd983ff6f4e46" /><Relationship Type="http://schemas.openxmlformats.org/officeDocument/2006/relationships/slide" Target="/ppt/slides/slide1.xml" Id="R38a947d722d644c3" /><Relationship Type="http://schemas.openxmlformats.org/officeDocument/2006/relationships/slide" Target="/ppt/slides/slide2.xml" Id="R1ba0fed0b366400e" /><Relationship Type="http://schemas.openxmlformats.org/officeDocument/2006/relationships/slide" Target="/ppt/slides/slide3.xml" Id="Rb7ce9051d2c24f32" /><Relationship Type="http://schemas.openxmlformats.org/officeDocument/2006/relationships/slide" Target="/ppt/slides/slide4.xml" Id="Rd408b9a8ff32429a" /><Relationship Type="http://schemas.openxmlformats.org/officeDocument/2006/relationships/slide" Target="/ppt/slides/slide5.xml" Id="R40ce7446dedd4d95" /><Relationship Type="http://schemas.openxmlformats.org/officeDocument/2006/relationships/slide" Target="/ppt/slides/slide6.xml" Id="R65c0c2df783c4f93" /><Relationship Type="http://schemas.openxmlformats.org/officeDocument/2006/relationships/slide" Target="/ppt/slides/slide7.xml" Id="Rda1d1cb94951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92c4abe48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e3252dcdb4163" /><Relationship Type="http://schemas.openxmlformats.org/officeDocument/2006/relationships/theme" Target="/ppt/slideMasters/theme/theme1.xml" Id="Rf49a4d941fd8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e3252dcdb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ef31f53a2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32d6b127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7beabdfb0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755be00f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dbe744211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465798d1e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75138c47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TERO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TERO ANLEGG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34 497 264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3 877 709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2 878 733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6 812 641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18 589 041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TERO EIENDOM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60 31 44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960 870 492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TERO ANLEGG AS</a:t>
            </a:r>
          </a:p>
        </p:txBody>
      </p:sp>
    </p:spTree>
  </p:cSld>
  <p:clrMapOvr>
    <a:masterClrMapping xmlns:a="http://schemas.openxmlformats.org/drawingml/2006/main"/>
  </p:clrMapOvr>
</p:sld>
</file>