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1b1fbf585d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f7252863fe4d18"/>
  </p:sldMasterIdLst>
  <p:sldIdLst>
    <p:sldId xmlns:r="http://schemas.openxmlformats.org/officeDocument/2006/relationships" id="256" r:id="R57924817a2874447"/>
    <p:sldId xmlns:r="http://schemas.openxmlformats.org/officeDocument/2006/relationships" id="257" r:id="R8d477adfbd894fc5"/>
    <p:sldId xmlns:r="http://schemas.openxmlformats.org/officeDocument/2006/relationships" id="258" r:id="Raadb784f7b8c4055"/>
    <p:sldId xmlns:r="http://schemas.openxmlformats.org/officeDocument/2006/relationships" id="259" r:id="R8eca99eed7af4ee6"/>
    <p:sldId xmlns:r="http://schemas.openxmlformats.org/officeDocument/2006/relationships" id="260" r:id="R6a1275ff3dc045cd"/>
    <p:sldId xmlns:r="http://schemas.openxmlformats.org/officeDocument/2006/relationships" id="261" r:id="Ree6b7e7ff6664d21"/>
    <p:sldId xmlns:r="http://schemas.openxmlformats.org/officeDocument/2006/relationships" id="262" r:id="R7da2adfa3010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f7252863fe4d18" /><Relationship Type="http://schemas.openxmlformats.org/officeDocument/2006/relationships/slide" Target="/ppt/slides/slide1.xml" Id="R57924817a2874447" /><Relationship Type="http://schemas.openxmlformats.org/officeDocument/2006/relationships/slide" Target="/ppt/slides/slide2.xml" Id="R8d477adfbd894fc5" /><Relationship Type="http://schemas.openxmlformats.org/officeDocument/2006/relationships/slide" Target="/ppt/slides/slide3.xml" Id="Raadb784f7b8c4055" /><Relationship Type="http://schemas.openxmlformats.org/officeDocument/2006/relationships/slide" Target="/ppt/slides/slide4.xml" Id="R8eca99eed7af4ee6" /><Relationship Type="http://schemas.openxmlformats.org/officeDocument/2006/relationships/slide" Target="/ppt/slides/slide5.xml" Id="R6a1275ff3dc045cd" /><Relationship Type="http://schemas.openxmlformats.org/officeDocument/2006/relationships/slide" Target="/ppt/slides/slide6.xml" Id="Ree6b7e7ff6664d21" /><Relationship Type="http://schemas.openxmlformats.org/officeDocument/2006/relationships/slide" Target="/ppt/slides/slide7.xml" Id="R7da2adfa3010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1b7668ce744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38fd5e1e84a8f" /><Relationship Type="http://schemas.openxmlformats.org/officeDocument/2006/relationships/theme" Target="/ppt/slideMasters/theme/theme1.xml" Id="R15876acd317540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938fd5e1e84a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7b349773b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db74c8bfe41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dad2cb6894b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94becec1c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52697ba5f42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6e21f42b7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fd2d0a811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FESTE LANDSKAP ARKITEKTUR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FESTE LANDSKAP ARKITEKTUR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FESTE LANDSKAP ARKITEKTUR SØR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FESTE LANDSKAP ARKITEKTUR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FESTE LANDSKAP ARKITEKTUR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FESTE LANDSKAP ARKITEKTUR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19 793 400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1 284 268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4 321 442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FESTE LANDSKAP ARKITEKTUR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ENDRESEN TROND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ANNIE THERESE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TELNES TONE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ØSTEVIK STINA LINDLAND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FJÅGESUND DAVID TELNES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MÆHLUM PÅL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FESTE LANDSKAP ARKITEKTUR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3921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sor@feste.no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960 910 680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FESTE LANDSKAP ARKITEKTUR SØR AS</a:t>
            </a:r>
          </a:p>
        </p:txBody>
      </p:sp>
    </p:spTree>
  </p:cSld>
  <p:clrMapOvr>
    <a:masterClrMapping xmlns:a="http://schemas.openxmlformats.org/drawingml/2006/main"/>
  </p:clrMapOvr>
</p:sld>
</file>