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4c38266ec242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73e0bdbd0b4e42"/>
  </p:sldMasterIdLst>
  <p:sldIdLst>
    <p:sldId xmlns:r="http://schemas.openxmlformats.org/officeDocument/2006/relationships" id="256" r:id="Rf5b623c23baf4620"/>
    <p:sldId xmlns:r="http://schemas.openxmlformats.org/officeDocument/2006/relationships" id="257" r:id="Rec9e457359a14015"/>
    <p:sldId xmlns:r="http://schemas.openxmlformats.org/officeDocument/2006/relationships" id="258" r:id="R4ab599836eae4c71"/>
    <p:sldId xmlns:r="http://schemas.openxmlformats.org/officeDocument/2006/relationships" id="259" r:id="Ra118fa54dc644819"/>
    <p:sldId xmlns:r="http://schemas.openxmlformats.org/officeDocument/2006/relationships" id="260" r:id="Rb9f9432c47c84822"/>
    <p:sldId xmlns:r="http://schemas.openxmlformats.org/officeDocument/2006/relationships" id="261" r:id="R213dbba82cf5419b"/>
    <p:sldId xmlns:r="http://schemas.openxmlformats.org/officeDocument/2006/relationships" id="262" r:id="R1a0d4b8707d94d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73e0bdbd0b4e42" /><Relationship Type="http://schemas.openxmlformats.org/officeDocument/2006/relationships/slide" Target="/ppt/slides/slide1.xml" Id="Rf5b623c23baf4620" /><Relationship Type="http://schemas.openxmlformats.org/officeDocument/2006/relationships/slide" Target="/ppt/slides/slide2.xml" Id="Rec9e457359a14015" /><Relationship Type="http://schemas.openxmlformats.org/officeDocument/2006/relationships/slide" Target="/ppt/slides/slide3.xml" Id="R4ab599836eae4c71" /><Relationship Type="http://schemas.openxmlformats.org/officeDocument/2006/relationships/slide" Target="/ppt/slides/slide4.xml" Id="Ra118fa54dc644819" /><Relationship Type="http://schemas.openxmlformats.org/officeDocument/2006/relationships/slide" Target="/ppt/slides/slide5.xml" Id="Rb9f9432c47c84822" /><Relationship Type="http://schemas.openxmlformats.org/officeDocument/2006/relationships/slide" Target="/ppt/slides/slide6.xml" Id="R213dbba82cf5419b" /><Relationship Type="http://schemas.openxmlformats.org/officeDocument/2006/relationships/slide" Target="/ppt/slides/slide7.xml" Id="R1a0d4b8707d94d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25d4d3a2f347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75e238e434636" /><Relationship Type="http://schemas.openxmlformats.org/officeDocument/2006/relationships/theme" Target="/ppt/slideMasters/theme/theme1.xml" Id="R08eee5f6d2634d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675e238e4346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d5a005c6247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49eb605604d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591a39d8440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692de509f4a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e44104a8744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c2436ae5747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799f9a59943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HESS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HESS EIENDOM AS ble etablert [år] og holder til i Hafslo.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1 978 294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1 744 386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1 655 754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13 192 675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13 605 714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WEBB BRITA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HESS PER FREDRIK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ELGERSMA GUNNAR HESS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ELGERSMA HYLKJE HESS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ELGERSMA INGEBORG HESS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ELGERSMA REIN HESS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Buene 6 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6869 Hafslo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960 933 249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HESS EIENDOM AS</a:t>
            </a:r>
          </a:p>
        </p:txBody>
      </p:sp>
    </p:spTree>
  </p:cSld>
  <p:clrMapOvr>
    <a:masterClrMapping xmlns:a="http://schemas.openxmlformats.org/drawingml/2006/main"/>
  </p:clrMapOvr>
</p:sld>
</file>