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b21890f11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bdfc6649345bc"/>
  </p:sldMasterIdLst>
  <p:sldIdLst>
    <p:sldId xmlns:r="http://schemas.openxmlformats.org/officeDocument/2006/relationships" id="256" r:id="R01ed82ff0b2c47d3"/>
    <p:sldId xmlns:r="http://schemas.openxmlformats.org/officeDocument/2006/relationships" id="257" r:id="R10cef9c1fe514b6b"/>
    <p:sldId xmlns:r="http://schemas.openxmlformats.org/officeDocument/2006/relationships" id="258" r:id="Ra14744f01756410a"/>
    <p:sldId xmlns:r="http://schemas.openxmlformats.org/officeDocument/2006/relationships" id="259" r:id="R865ec84657db4fbd"/>
    <p:sldId xmlns:r="http://schemas.openxmlformats.org/officeDocument/2006/relationships" id="260" r:id="R11e7903a27e240c4"/>
    <p:sldId xmlns:r="http://schemas.openxmlformats.org/officeDocument/2006/relationships" id="261" r:id="Raf32694cd508478b"/>
    <p:sldId xmlns:r="http://schemas.openxmlformats.org/officeDocument/2006/relationships" id="262" r:id="Ra77743c3cb3c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bdfc6649345bc" /><Relationship Type="http://schemas.openxmlformats.org/officeDocument/2006/relationships/slide" Target="/ppt/slides/slide1.xml" Id="R01ed82ff0b2c47d3" /><Relationship Type="http://schemas.openxmlformats.org/officeDocument/2006/relationships/slide" Target="/ppt/slides/slide2.xml" Id="R10cef9c1fe514b6b" /><Relationship Type="http://schemas.openxmlformats.org/officeDocument/2006/relationships/slide" Target="/ppt/slides/slide3.xml" Id="Ra14744f01756410a" /><Relationship Type="http://schemas.openxmlformats.org/officeDocument/2006/relationships/slide" Target="/ppt/slides/slide4.xml" Id="R865ec84657db4fbd" /><Relationship Type="http://schemas.openxmlformats.org/officeDocument/2006/relationships/slide" Target="/ppt/slides/slide5.xml" Id="R11e7903a27e240c4" /><Relationship Type="http://schemas.openxmlformats.org/officeDocument/2006/relationships/slide" Target="/ppt/slides/slide6.xml" Id="Raf32694cd508478b" /><Relationship Type="http://schemas.openxmlformats.org/officeDocument/2006/relationships/slide" Target="/ppt/slides/slide7.xml" Id="Ra77743c3cb3c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330b4acf9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2fd552bc4082" /><Relationship Type="http://schemas.openxmlformats.org/officeDocument/2006/relationships/theme" Target="/ppt/slideMasters/theme/theme1.xml" Id="Rbc18c63cc63d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a2fd552bc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f7fcfc76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3bc8705d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994e3452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c746df3ba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386ae5345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50a5d65d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ecc3bfb9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GÅVEFORRETNING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GÅVEFORRETNING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GJERALDSTVEIT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Bjørkelivegen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02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960 955 668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