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b67e7cd55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7924d2e484e8c"/>
  </p:sldMasterIdLst>
  <p:sldIdLst>
    <p:sldId xmlns:r="http://schemas.openxmlformats.org/officeDocument/2006/relationships" id="256" r:id="R2f0a3752cf7349cf"/>
    <p:sldId xmlns:r="http://schemas.openxmlformats.org/officeDocument/2006/relationships" id="257" r:id="Rc33fa6e692214c0a"/>
    <p:sldId xmlns:r="http://schemas.openxmlformats.org/officeDocument/2006/relationships" id="258" r:id="Rb21882a452084b1d"/>
    <p:sldId xmlns:r="http://schemas.openxmlformats.org/officeDocument/2006/relationships" id="259" r:id="Rcf5430d80e36400b"/>
    <p:sldId xmlns:r="http://schemas.openxmlformats.org/officeDocument/2006/relationships" id="260" r:id="Re7a6df32054840a2"/>
    <p:sldId xmlns:r="http://schemas.openxmlformats.org/officeDocument/2006/relationships" id="261" r:id="Rb48a536b500044c3"/>
    <p:sldId xmlns:r="http://schemas.openxmlformats.org/officeDocument/2006/relationships" id="262" r:id="R8ce088178e7b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7924d2e484e8c" /><Relationship Type="http://schemas.openxmlformats.org/officeDocument/2006/relationships/slide" Target="/ppt/slides/slide1.xml" Id="R2f0a3752cf7349cf" /><Relationship Type="http://schemas.openxmlformats.org/officeDocument/2006/relationships/slide" Target="/ppt/slides/slide2.xml" Id="Rc33fa6e692214c0a" /><Relationship Type="http://schemas.openxmlformats.org/officeDocument/2006/relationships/slide" Target="/ppt/slides/slide3.xml" Id="Rb21882a452084b1d" /><Relationship Type="http://schemas.openxmlformats.org/officeDocument/2006/relationships/slide" Target="/ppt/slides/slide4.xml" Id="Rcf5430d80e36400b" /><Relationship Type="http://schemas.openxmlformats.org/officeDocument/2006/relationships/slide" Target="/ppt/slides/slide5.xml" Id="Re7a6df32054840a2" /><Relationship Type="http://schemas.openxmlformats.org/officeDocument/2006/relationships/slide" Target="/ppt/slides/slide6.xml" Id="Rb48a536b500044c3" /><Relationship Type="http://schemas.openxmlformats.org/officeDocument/2006/relationships/slide" Target="/ppt/slides/slide7.xml" Id="R8ce088178e7b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6d949269e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7f31dfd84429" /><Relationship Type="http://schemas.openxmlformats.org/officeDocument/2006/relationships/theme" Target="/ppt/slideMasters/theme/theme1.xml" Id="R22654a9a6fcc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57f31dfd8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ad0d689a2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6aba14b0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88eb21ba5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e53d7ad9c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c360b805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417da183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d2de7fd5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WIKE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WIKE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WIKE &amp; Co AS ble etablert [år] og holder til i Hof.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WIKE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WIKE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WIKE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11 851 173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WIKE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WIKE KJELL VIDAR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SGW HOLDING AS  –  47,5 %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WIKE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3090 Hof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05 91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960 957 334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WIKE &amp; Co AS</a:t>
            </a:r>
          </a:p>
        </p:txBody>
      </p:sp>
    </p:spTree>
  </p:cSld>
  <p:clrMapOvr>
    <a:masterClrMapping xmlns:a="http://schemas.openxmlformats.org/drawingml/2006/main"/>
  </p:clrMapOvr>
</p:sld>
</file>