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83b133888245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240bf926524936"/>
  </p:sldMasterIdLst>
  <p:sldIdLst>
    <p:sldId xmlns:r="http://schemas.openxmlformats.org/officeDocument/2006/relationships" id="256" r:id="R3ed8d75540e54c7d"/>
    <p:sldId xmlns:r="http://schemas.openxmlformats.org/officeDocument/2006/relationships" id="257" r:id="R824831d6a5554caa"/>
    <p:sldId xmlns:r="http://schemas.openxmlformats.org/officeDocument/2006/relationships" id="258" r:id="R3baaded349d440b8"/>
    <p:sldId xmlns:r="http://schemas.openxmlformats.org/officeDocument/2006/relationships" id="259" r:id="R53ff741eb9534503"/>
    <p:sldId xmlns:r="http://schemas.openxmlformats.org/officeDocument/2006/relationships" id="260" r:id="R204723c1671e4e47"/>
    <p:sldId xmlns:r="http://schemas.openxmlformats.org/officeDocument/2006/relationships" id="261" r:id="Ra249b407ebff41cb"/>
    <p:sldId xmlns:r="http://schemas.openxmlformats.org/officeDocument/2006/relationships" id="262" r:id="Rb8bb3538cdf44c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240bf926524936" /><Relationship Type="http://schemas.openxmlformats.org/officeDocument/2006/relationships/slide" Target="/ppt/slides/slide1.xml" Id="R3ed8d75540e54c7d" /><Relationship Type="http://schemas.openxmlformats.org/officeDocument/2006/relationships/slide" Target="/ppt/slides/slide2.xml" Id="R824831d6a5554caa" /><Relationship Type="http://schemas.openxmlformats.org/officeDocument/2006/relationships/slide" Target="/ppt/slides/slide3.xml" Id="R3baaded349d440b8" /><Relationship Type="http://schemas.openxmlformats.org/officeDocument/2006/relationships/slide" Target="/ppt/slides/slide4.xml" Id="R53ff741eb9534503" /><Relationship Type="http://schemas.openxmlformats.org/officeDocument/2006/relationships/slide" Target="/ppt/slides/slide5.xml" Id="R204723c1671e4e47" /><Relationship Type="http://schemas.openxmlformats.org/officeDocument/2006/relationships/slide" Target="/ppt/slides/slide6.xml" Id="Ra249b407ebff41cb" /><Relationship Type="http://schemas.openxmlformats.org/officeDocument/2006/relationships/slide" Target="/ppt/slides/slide7.xml" Id="Rb8bb3538cdf44c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3c413f4b8a4d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06e2570b846bc" /><Relationship Type="http://schemas.openxmlformats.org/officeDocument/2006/relationships/theme" Target="/ppt/slideMasters/theme/theme1.xml" Id="R25ac931890ea49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d06e2570b846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993f3c16e4d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04e9c9ab74d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81544efee42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c31bbc1024c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3537cdc7c4f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f02185db542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9bcc6e1e740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CREDO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CREDO GRUPPEN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4 443 327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−10 611 922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2 361 686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55 805 197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157 522 048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HAAKONSEN TOM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HAAKONSEN TRULS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33 64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960 967 755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GRUPPEN AS</a:t>
            </a:r>
          </a:p>
        </p:txBody>
      </p:sp>
    </p:spTree>
  </p:cSld>
  <p:clrMapOvr>
    <a:masterClrMapping xmlns:a="http://schemas.openxmlformats.org/drawingml/2006/main"/>
  </p:clrMapOvr>
</p:sld>
</file>