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82468fb53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92adcb9e349bd"/>
  </p:sldMasterIdLst>
  <p:sldIdLst>
    <p:sldId xmlns:r="http://schemas.openxmlformats.org/officeDocument/2006/relationships" id="256" r:id="R376d5c0b6fe34638"/>
    <p:sldId xmlns:r="http://schemas.openxmlformats.org/officeDocument/2006/relationships" id="257" r:id="R03422b0f14ac4a72"/>
    <p:sldId xmlns:r="http://schemas.openxmlformats.org/officeDocument/2006/relationships" id="258" r:id="R2156e351fd1f4935"/>
    <p:sldId xmlns:r="http://schemas.openxmlformats.org/officeDocument/2006/relationships" id="259" r:id="Refae07f43ceb4dec"/>
    <p:sldId xmlns:r="http://schemas.openxmlformats.org/officeDocument/2006/relationships" id="260" r:id="Rd213092a2c5f41c5"/>
    <p:sldId xmlns:r="http://schemas.openxmlformats.org/officeDocument/2006/relationships" id="261" r:id="Rabac4dd9eb3043b1"/>
    <p:sldId xmlns:r="http://schemas.openxmlformats.org/officeDocument/2006/relationships" id="262" r:id="R6469dc41e6d3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92adcb9e349bd" /><Relationship Type="http://schemas.openxmlformats.org/officeDocument/2006/relationships/slide" Target="/ppt/slides/slide1.xml" Id="R376d5c0b6fe34638" /><Relationship Type="http://schemas.openxmlformats.org/officeDocument/2006/relationships/slide" Target="/ppt/slides/slide2.xml" Id="R03422b0f14ac4a72" /><Relationship Type="http://schemas.openxmlformats.org/officeDocument/2006/relationships/slide" Target="/ppt/slides/slide3.xml" Id="R2156e351fd1f4935" /><Relationship Type="http://schemas.openxmlformats.org/officeDocument/2006/relationships/slide" Target="/ppt/slides/slide4.xml" Id="Refae07f43ceb4dec" /><Relationship Type="http://schemas.openxmlformats.org/officeDocument/2006/relationships/slide" Target="/ppt/slides/slide5.xml" Id="Rd213092a2c5f41c5" /><Relationship Type="http://schemas.openxmlformats.org/officeDocument/2006/relationships/slide" Target="/ppt/slides/slide6.xml" Id="Rabac4dd9eb3043b1" /><Relationship Type="http://schemas.openxmlformats.org/officeDocument/2006/relationships/slide" Target="/ppt/slides/slide7.xml" Id="R6469dc41e6d3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ca3f4daa7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1a3dc91ae4f5d" /><Relationship Type="http://schemas.openxmlformats.org/officeDocument/2006/relationships/theme" Target="/ppt/slideMasters/theme/theme1.xml" Id="Rc0320406e53f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1a3dc91ae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b7ec938b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136af648d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b5aff673f40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32f2bd0b5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9ec0d4060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061463a3f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2abc61e2a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 BYGG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BYGG &amp; ANLEGG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86 876 044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7 835 448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21 032 089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73 562 062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BYGG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Havnavegen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71 90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post@eideba.no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www.eideba.no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961 042 860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BYGG &amp; ANLEGG AS</a:t>
            </a:r>
          </a:p>
        </p:txBody>
      </p:sp>
    </p:spTree>
  </p:cSld>
  <p:clrMapOvr>
    <a:masterClrMapping xmlns:a="http://schemas.openxmlformats.org/drawingml/2006/main"/>
  </p:clrMapOvr>
</p:sld>
</file>