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30e05e529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a97d9724d48fa"/>
  </p:sldMasterIdLst>
  <p:sldIdLst>
    <p:sldId xmlns:r="http://schemas.openxmlformats.org/officeDocument/2006/relationships" id="256" r:id="Rbbb6f43db9ee48ee"/>
    <p:sldId xmlns:r="http://schemas.openxmlformats.org/officeDocument/2006/relationships" id="257" r:id="R2aadab031dca463d"/>
    <p:sldId xmlns:r="http://schemas.openxmlformats.org/officeDocument/2006/relationships" id="258" r:id="Rfc591058c056451c"/>
    <p:sldId xmlns:r="http://schemas.openxmlformats.org/officeDocument/2006/relationships" id="259" r:id="Rdae2bd9905564b08"/>
    <p:sldId xmlns:r="http://schemas.openxmlformats.org/officeDocument/2006/relationships" id="260" r:id="R344940931a66475a"/>
    <p:sldId xmlns:r="http://schemas.openxmlformats.org/officeDocument/2006/relationships" id="261" r:id="R675d15cfa297442c"/>
    <p:sldId xmlns:r="http://schemas.openxmlformats.org/officeDocument/2006/relationships" id="262" r:id="R186686a41be4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a97d9724d48fa" /><Relationship Type="http://schemas.openxmlformats.org/officeDocument/2006/relationships/slide" Target="/ppt/slides/slide1.xml" Id="Rbbb6f43db9ee48ee" /><Relationship Type="http://schemas.openxmlformats.org/officeDocument/2006/relationships/slide" Target="/ppt/slides/slide2.xml" Id="R2aadab031dca463d" /><Relationship Type="http://schemas.openxmlformats.org/officeDocument/2006/relationships/slide" Target="/ppt/slides/slide3.xml" Id="Rfc591058c056451c" /><Relationship Type="http://schemas.openxmlformats.org/officeDocument/2006/relationships/slide" Target="/ppt/slides/slide4.xml" Id="Rdae2bd9905564b08" /><Relationship Type="http://schemas.openxmlformats.org/officeDocument/2006/relationships/slide" Target="/ppt/slides/slide5.xml" Id="R344940931a66475a" /><Relationship Type="http://schemas.openxmlformats.org/officeDocument/2006/relationships/slide" Target="/ppt/slides/slide6.xml" Id="R675d15cfa297442c" /><Relationship Type="http://schemas.openxmlformats.org/officeDocument/2006/relationships/slide" Target="/ppt/slides/slide7.xml" Id="R186686a41be4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dd41a293a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5a34338e43ce" /><Relationship Type="http://schemas.openxmlformats.org/officeDocument/2006/relationships/theme" Target="/ppt/slideMasters/theme/theme1.xml" Id="Rf5ad89f55a24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15a34338e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e43396b48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04ad5586b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eaa81d43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7b5da66724d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b33e93063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5e64f5ef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cd3e1a1a1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FLISA SKOTØYMAGASIN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SKOTØYMAGASIN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FLISA SKOTØYMAGASIN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SKOTØYMAGASIN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SKOTØYMAGASIN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SKOTØYMAGASIN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3 865 732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SKOTØYMAGASIN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ENGER  –  53,1 %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ENGER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ENGER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RØNNING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SKOTØYMAGASIN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Flisa Stormarked, Kaffegata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27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102601@eurosko.no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961 078 598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SKOTØYMAGASIN AS</a:t>
            </a:r>
          </a:p>
        </p:txBody>
      </p:sp>
    </p:spTree>
  </p:cSld>
  <p:clrMapOvr>
    <a:masterClrMapping xmlns:a="http://schemas.openxmlformats.org/drawingml/2006/main"/>
  </p:clrMapOvr>
</p:sld>
</file>