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5192ddc93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08de5cc924b58"/>
  </p:sldMasterIdLst>
  <p:sldIdLst>
    <p:sldId xmlns:r="http://schemas.openxmlformats.org/officeDocument/2006/relationships" id="256" r:id="R34b2c34465d54b4e"/>
    <p:sldId xmlns:r="http://schemas.openxmlformats.org/officeDocument/2006/relationships" id="257" r:id="Rf1b5e1327f4e4865"/>
    <p:sldId xmlns:r="http://schemas.openxmlformats.org/officeDocument/2006/relationships" id="258" r:id="Ra1b2d6f3aad44f0b"/>
    <p:sldId xmlns:r="http://schemas.openxmlformats.org/officeDocument/2006/relationships" id="259" r:id="Rb6f2f26b059a4f35"/>
    <p:sldId xmlns:r="http://schemas.openxmlformats.org/officeDocument/2006/relationships" id="260" r:id="Rb633f1d831974348"/>
    <p:sldId xmlns:r="http://schemas.openxmlformats.org/officeDocument/2006/relationships" id="261" r:id="Rfeaa90bfc6f34ae2"/>
    <p:sldId xmlns:r="http://schemas.openxmlformats.org/officeDocument/2006/relationships" id="262" r:id="Re2a16dee22f345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08de5cc924b58" /><Relationship Type="http://schemas.openxmlformats.org/officeDocument/2006/relationships/slide" Target="/ppt/slides/slide1.xml" Id="R34b2c34465d54b4e" /><Relationship Type="http://schemas.openxmlformats.org/officeDocument/2006/relationships/slide" Target="/ppt/slides/slide2.xml" Id="Rf1b5e1327f4e4865" /><Relationship Type="http://schemas.openxmlformats.org/officeDocument/2006/relationships/slide" Target="/ppt/slides/slide3.xml" Id="Ra1b2d6f3aad44f0b" /><Relationship Type="http://schemas.openxmlformats.org/officeDocument/2006/relationships/slide" Target="/ppt/slides/slide4.xml" Id="Rb6f2f26b059a4f35" /><Relationship Type="http://schemas.openxmlformats.org/officeDocument/2006/relationships/slide" Target="/ppt/slides/slide5.xml" Id="Rb633f1d831974348" /><Relationship Type="http://schemas.openxmlformats.org/officeDocument/2006/relationships/slide" Target="/ppt/slides/slide6.xml" Id="Rfeaa90bfc6f34ae2" /><Relationship Type="http://schemas.openxmlformats.org/officeDocument/2006/relationships/slide" Target="/ppt/slides/slide7.xml" Id="Re2a16dee22f345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06ff21742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6b7f40325497a" /><Relationship Type="http://schemas.openxmlformats.org/officeDocument/2006/relationships/theme" Target="/ppt/slideMasters/theme/theme1.xml" Id="Ra2673841575b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6b7f40325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3bac3c0ef42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fa46ce467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03f0a70fd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5b9acb936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5c34cd877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843a06da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8b7ec053c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LONA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 EIGEDOM AS ble etablert [år] og holder til i Skei I Jølster.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171 780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6 739 346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ÅRDALSBAKKE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ÅRDALSBAKKE SVEIN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6843 Skei I Jølster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svein@aardalsbakke.no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961 081 262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LONA EIGEDOM AS</a:t>
            </a:r>
          </a:p>
        </p:txBody>
      </p:sp>
    </p:spTree>
  </p:cSld>
  <p:clrMapOvr>
    <a:masterClrMapping xmlns:a="http://schemas.openxmlformats.org/drawingml/2006/main"/>
  </p:clrMapOvr>
</p:sld>
</file>