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323d6a9b6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d3fd081504781"/>
  </p:sldMasterIdLst>
  <p:sldIdLst>
    <p:sldId xmlns:r="http://schemas.openxmlformats.org/officeDocument/2006/relationships" id="256" r:id="Rcdc03fc3acec4a6f"/>
    <p:sldId xmlns:r="http://schemas.openxmlformats.org/officeDocument/2006/relationships" id="257" r:id="Rf6cd4f36b1c44bd1"/>
    <p:sldId xmlns:r="http://schemas.openxmlformats.org/officeDocument/2006/relationships" id="258" r:id="R6c7c5965e3ad4f99"/>
    <p:sldId xmlns:r="http://schemas.openxmlformats.org/officeDocument/2006/relationships" id="259" r:id="Re504d2112b864aed"/>
    <p:sldId xmlns:r="http://schemas.openxmlformats.org/officeDocument/2006/relationships" id="260" r:id="R6f0ecc6fb38b44f2"/>
    <p:sldId xmlns:r="http://schemas.openxmlformats.org/officeDocument/2006/relationships" id="261" r:id="Rdad74d6c931d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d3fd081504781" /><Relationship Type="http://schemas.openxmlformats.org/officeDocument/2006/relationships/slide" Target="/ppt/slides/slide1.xml" Id="Rcdc03fc3acec4a6f" /><Relationship Type="http://schemas.openxmlformats.org/officeDocument/2006/relationships/slide" Target="/ppt/slides/slide2.xml" Id="Rf6cd4f36b1c44bd1" /><Relationship Type="http://schemas.openxmlformats.org/officeDocument/2006/relationships/slide" Target="/ppt/slides/slide3.xml" Id="R6c7c5965e3ad4f99" /><Relationship Type="http://schemas.openxmlformats.org/officeDocument/2006/relationships/slide" Target="/ppt/slides/slide4.xml" Id="Re504d2112b864aed" /><Relationship Type="http://schemas.openxmlformats.org/officeDocument/2006/relationships/slide" Target="/ppt/slides/slide5.xml" Id="R6f0ecc6fb38b44f2" /><Relationship Type="http://schemas.openxmlformats.org/officeDocument/2006/relationships/slide" Target="/ppt/slides/slide6.xml" Id="Rdad74d6c931d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ee33b1a3e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c596697c84c20" /><Relationship Type="http://schemas.openxmlformats.org/officeDocument/2006/relationships/theme" Target="/ppt/slideMasters/theme/theme1.xml" Id="Rb0145b7b5513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c596697c8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f4ecc263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8bf682b46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16dbede40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5bcf6c182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46fbdd291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d8aa8599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EESS MELSOMVIKVEIEN 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EESS MELSOMVIKVEIEN 7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961 129 079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MELSOMVIKVEIEN 7 AS</a:t>
            </a:r>
          </a:p>
        </p:txBody>
      </p:sp>
    </p:spTree>
  </p:cSld>
  <p:clrMapOvr>
    <a:masterClrMapping xmlns:a="http://schemas.openxmlformats.org/drawingml/2006/main"/>
  </p:clrMapOvr>
</p:sld>
</file>