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6e895e9bad478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d425b63fdf43ec"/>
  </p:sldMasterIdLst>
  <p:sldIdLst>
    <p:sldId xmlns:r="http://schemas.openxmlformats.org/officeDocument/2006/relationships" id="256" r:id="R9825679830134d07"/>
    <p:sldId xmlns:r="http://schemas.openxmlformats.org/officeDocument/2006/relationships" id="257" r:id="R72ef1961785747bc"/>
    <p:sldId xmlns:r="http://schemas.openxmlformats.org/officeDocument/2006/relationships" id="258" r:id="Rc5fde1470c044a41"/>
    <p:sldId xmlns:r="http://schemas.openxmlformats.org/officeDocument/2006/relationships" id="259" r:id="R05cff4c53c1044a7"/>
    <p:sldId xmlns:r="http://schemas.openxmlformats.org/officeDocument/2006/relationships" id="260" r:id="Rcca9fd1cac714031"/>
    <p:sldId xmlns:r="http://schemas.openxmlformats.org/officeDocument/2006/relationships" id="261" r:id="R113f117ff15046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d425b63fdf43ec" /><Relationship Type="http://schemas.openxmlformats.org/officeDocument/2006/relationships/slide" Target="/ppt/slides/slide1.xml" Id="R9825679830134d07" /><Relationship Type="http://schemas.openxmlformats.org/officeDocument/2006/relationships/slide" Target="/ppt/slides/slide2.xml" Id="R72ef1961785747bc" /><Relationship Type="http://schemas.openxmlformats.org/officeDocument/2006/relationships/slide" Target="/ppt/slides/slide3.xml" Id="Rc5fde1470c044a41" /><Relationship Type="http://schemas.openxmlformats.org/officeDocument/2006/relationships/slide" Target="/ppt/slides/slide4.xml" Id="R05cff4c53c1044a7" /><Relationship Type="http://schemas.openxmlformats.org/officeDocument/2006/relationships/slide" Target="/ppt/slides/slide5.xml" Id="Rcca9fd1cac714031" /><Relationship Type="http://schemas.openxmlformats.org/officeDocument/2006/relationships/slide" Target="/ppt/slides/slide6.xml" Id="R113f117ff15046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069a9716864bd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f9b57c98c641f0" /><Relationship Type="http://schemas.openxmlformats.org/officeDocument/2006/relationships/theme" Target="/ppt/slideMasters/theme/theme1.xml" Id="R3a467ae2edea4f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af9b57c98c641f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258dd348f94a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541450b5740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58c5a7f01845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f0786f621a4d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d6f1e36174c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ca99fbb72c4e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LØKKEN KJØTT OG DAGLIGVARE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Hauggata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2850 Lena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16 02 33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961 167 310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LØKKEN KJØTT OG DAGLIGVARE AS</a:t>
            </a:r>
          </a:p>
        </p:txBody>
      </p:sp>
    </p:spTree>
  </p:cSld>
  <p:clrMapOvr>
    <a:masterClrMapping xmlns:a="http://schemas.openxmlformats.org/drawingml/2006/main"/>
  </p:clrMapOvr>
</p:sld>
</file>