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fd4b168cb24c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42d94353384f4c"/>
  </p:sldMasterIdLst>
  <p:sldIdLst>
    <p:sldId xmlns:r="http://schemas.openxmlformats.org/officeDocument/2006/relationships" id="256" r:id="R179eb3d767814d51"/>
    <p:sldId xmlns:r="http://schemas.openxmlformats.org/officeDocument/2006/relationships" id="257" r:id="Rc09f345e6251427a"/>
    <p:sldId xmlns:r="http://schemas.openxmlformats.org/officeDocument/2006/relationships" id="258" r:id="R257e9989fee34eaa"/>
    <p:sldId xmlns:r="http://schemas.openxmlformats.org/officeDocument/2006/relationships" id="259" r:id="Rac5c24db61b04777"/>
    <p:sldId xmlns:r="http://schemas.openxmlformats.org/officeDocument/2006/relationships" id="260" r:id="R277754e0223d4b54"/>
    <p:sldId xmlns:r="http://schemas.openxmlformats.org/officeDocument/2006/relationships" id="261" r:id="R36af20bb46184135"/>
    <p:sldId xmlns:r="http://schemas.openxmlformats.org/officeDocument/2006/relationships" id="262" r:id="Rc8bb8b90ce5444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42d94353384f4c" /><Relationship Type="http://schemas.openxmlformats.org/officeDocument/2006/relationships/slide" Target="/ppt/slides/slide1.xml" Id="R179eb3d767814d51" /><Relationship Type="http://schemas.openxmlformats.org/officeDocument/2006/relationships/slide" Target="/ppt/slides/slide2.xml" Id="Rc09f345e6251427a" /><Relationship Type="http://schemas.openxmlformats.org/officeDocument/2006/relationships/slide" Target="/ppt/slides/slide3.xml" Id="R257e9989fee34eaa" /><Relationship Type="http://schemas.openxmlformats.org/officeDocument/2006/relationships/slide" Target="/ppt/slides/slide4.xml" Id="Rac5c24db61b04777" /><Relationship Type="http://schemas.openxmlformats.org/officeDocument/2006/relationships/slide" Target="/ppt/slides/slide5.xml" Id="R277754e0223d4b54" /><Relationship Type="http://schemas.openxmlformats.org/officeDocument/2006/relationships/slide" Target="/ppt/slides/slide6.xml" Id="R36af20bb46184135" /><Relationship Type="http://schemas.openxmlformats.org/officeDocument/2006/relationships/slide" Target="/ppt/slides/slide7.xml" Id="Rc8bb8b90ce5444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fd04c463fe4c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9b5111ea4d43df" /><Relationship Type="http://schemas.openxmlformats.org/officeDocument/2006/relationships/theme" Target="/ppt/slideMasters/theme/theme1.xml" Id="R3c6370c3b8bd4c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9b5111ea4d43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426ceb016e4f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43ad03b66c49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81a029d7f744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4e670cce4947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172201f66e4a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290bc9ee9840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2b9f5d3d1942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LØKKEN KJØTT OG DAGLIGVARE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LØKKEN KJØTT OG DAGLIGVARE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LØKKEN KJØTT OG DAGLIGVARE AS ble etablert [år] og holder til i Lena.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LØKKEN KJØTT OG DAGLIGVARE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LØKKEN KJØTT OG DAGLIGVARE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LØKKEN KJØTT OG DAGLIGVARE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92 143 864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3 221 271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2 674 207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6 106 368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15 466 231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LØKKEN KJØTT OG DAGLIGVARE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LØKKEN  –  52,0 %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LØKKEN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CATHRINE LØKKEN-FURULUND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KIM LØKKEN-FURULUND  –  12,0 %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LØKKEN KJØTT OG DAGLIGVARE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Hauggata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2850 Lena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16 02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961 167 310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LØKKEN KJØTT OG DAGLIGVARE AS</a:t>
            </a:r>
          </a:p>
        </p:txBody>
      </p:sp>
    </p:spTree>
  </p:cSld>
  <p:clrMapOvr>
    <a:masterClrMapping xmlns:a="http://schemas.openxmlformats.org/drawingml/2006/main"/>
  </p:clrMapOvr>
</p:sld>
</file>