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419eee7d2348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fbefca16474b30"/>
  </p:sldMasterIdLst>
  <p:sldIdLst>
    <p:sldId xmlns:r="http://schemas.openxmlformats.org/officeDocument/2006/relationships" id="256" r:id="Rc5396c73f3d347fd"/>
    <p:sldId xmlns:r="http://schemas.openxmlformats.org/officeDocument/2006/relationships" id="257" r:id="R3374269bd3c149b9"/>
    <p:sldId xmlns:r="http://schemas.openxmlformats.org/officeDocument/2006/relationships" id="258" r:id="R0e35156cc2564a06"/>
    <p:sldId xmlns:r="http://schemas.openxmlformats.org/officeDocument/2006/relationships" id="259" r:id="Ra3164b2746564ca4"/>
    <p:sldId xmlns:r="http://schemas.openxmlformats.org/officeDocument/2006/relationships" id="260" r:id="R56e5d4b803524b9d"/>
    <p:sldId xmlns:r="http://schemas.openxmlformats.org/officeDocument/2006/relationships" id="261" r:id="Rd75e6129dde54736"/>
    <p:sldId xmlns:r="http://schemas.openxmlformats.org/officeDocument/2006/relationships" id="262" r:id="R8947f355861c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befca16474b30" /><Relationship Type="http://schemas.openxmlformats.org/officeDocument/2006/relationships/slide" Target="/ppt/slides/slide1.xml" Id="Rc5396c73f3d347fd" /><Relationship Type="http://schemas.openxmlformats.org/officeDocument/2006/relationships/slide" Target="/ppt/slides/slide2.xml" Id="R3374269bd3c149b9" /><Relationship Type="http://schemas.openxmlformats.org/officeDocument/2006/relationships/slide" Target="/ppt/slides/slide3.xml" Id="R0e35156cc2564a06" /><Relationship Type="http://schemas.openxmlformats.org/officeDocument/2006/relationships/slide" Target="/ppt/slides/slide4.xml" Id="Ra3164b2746564ca4" /><Relationship Type="http://schemas.openxmlformats.org/officeDocument/2006/relationships/slide" Target="/ppt/slides/slide5.xml" Id="R56e5d4b803524b9d" /><Relationship Type="http://schemas.openxmlformats.org/officeDocument/2006/relationships/slide" Target="/ppt/slides/slide6.xml" Id="Rd75e6129dde54736" /><Relationship Type="http://schemas.openxmlformats.org/officeDocument/2006/relationships/slide" Target="/ppt/slides/slide7.xml" Id="R8947f355861c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469e8f1234c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d7a3c7a504eba" /><Relationship Type="http://schemas.openxmlformats.org/officeDocument/2006/relationships/theme" Target="/ppt/slideMasters/theme/theme1.xml" Id="R683f5f814410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dd7a3c7a504e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4c397d01e43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7f1264b784a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c92633f3246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4935196d8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d5ae89c1149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448f79f5944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4bce23b9348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NAMDAL RESSURS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RESSURS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RESSURS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RESSURS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RESSURS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RESSURS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212 316 402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13 089 766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8 819 310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25 360 528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73 691 367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RESSURS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TABASCO AS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MIDVEST I AS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BARTLET HOLDING AS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 INVEST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NORAX TYNSET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STIG OVE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RESSURS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28 17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firmapost@namdalressurs.no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www.namdalressurs.no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961 284 252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RESSURS AS</a:t>
            </a:r>
          </a:p>
        </p:txBody>
      </p:sp>
    </p:spTree>
  </p:cSld>
  <p:clrMapOvr>
    <a:masterClrMapping xmlns:a="http://schemas.openxmlformats.org/drawingml/2006/main"/>
  </p:clrMapOvr>
</p:sld>
</file>