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1543830c8748e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a28050b68db429f"/>
  </p:sldMasterIdLst>
  <p:sldIdLst>
    <p:sldId xmlns:r="http://schemas.openxmlformats.org/officeDocument/2006/relationships" id="256" r:id="R686913f137514498"/>
    <p:sldId xmlns:r="http://schemas.openxmlformats.org/officeDocument/2006/relationships" id="257" r:id="R9593158be7594e6f"/>
    <p:sldId xmlns:r="http://schemas.openxmlformats.org/officeDocument/2006/relationships" id="258" r:id="R2ecdb66d173e402a"/>
    <p:sldId xmlns:r="http://schemas.openxmlformats.org/officeDocument/2006/relationships" id="259" r:id="R47a337d4ff0c4b13"/>
    <p:sldId xmlns:r="http://schemas.openxmlformats.org/officeDocument/2006/relationships" id="260" r:id="Rf439978bb80941c6"/>
    <p:sldId xmlns:r="http://schemas.openxmlformats.org/officeDocument/2006/relationships" id="261" r:id="R3d925d8444364181"/>
    <p:sldId xmlns:r="http://schemas.openxmlformats.org/officeDocument/2006/relationships" id="262" r:id="R72eabeb526654bc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a28050b68db429f" /><Relationship Type="http://schemas.openxmlformats.org/officeDocument/2006/relationships/slide" Target="/ppt/slides/slide1.xml" Id="R686913f137514498" /><Relationship Type="http://schemas.openxmlformats.org/officeDocument/2006/relationships/slide" Target="/ppt/slides/slide2.xml" Id="R9593158be7594e6f" /><Relationship Type="http://schemas.openxmlformats.org/officeDocument/2006/relationships/slide" Target="/ppt/slides/slide3.xml" Id="R2ecdb66d173e402a" /><Relationship Type="http://schemas.openxmlformats.org/officeDocument/2006/relationships/slide" Target="/ppt/slides/slide4.xml" Id="R47a337d4ff0c4b13" /><Relationship Type="http://schemas.openxmlformats.org/officeDocument/2006/relationships/slide" Target="/ppt/slides/slide5.xml" Id="Rf439978bb80941c6" /><Relationship Type="http://schemas.openxmlformats.org/officeDocument/2006/relationships/slide" Target="/ppt/slides/slide6.xml" Id="R3d925d8444364181" /><Relationship Type="http://schemas.openxmlformats.org/officeDocument/2006/relationships/slide" Target="/ppt/slides/slide7.xml" Id="R72eabeb526654bc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bfddd4c30484ef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a6725e5aedc4295" /><Relationship Type="http://schemas.openxmlformats.org/officeDocument/2006/relationships/theme" Target="/ppt/slideMasters/theme/theme1.xml" Id="R4efc1660bb0144c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a6725e5aedc429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65bff3f12247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b74682604f4b7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d943ffe4544e5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6b6567b8a477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250f1de425645b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3bbc50b5ba4fe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33efba20d0464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RØRHEIM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RØRHEIM MASKIN AS ble etablert [år] og holder til i Finnøy.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19 861 910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1 499 534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1 164 932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4 216 657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9 196 529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RØRHEIM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RØRHEIM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4160 Finnøy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post@fgs-rorheim.no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www.fgs-rorheim.no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961 374 235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RØRHEIM MASKIN AS</a:t>
            </a:r>
          </a:p>
        </p:txBody>
      </p:sp>
    </p:spTree>
  </p:cSld>
  <p:clrMapOvr>
    <a:masterClrMapping xmlns:a="http://schemas.openxmlformats.org/drawingml/2006/main"/>
  </p:clrMapOvr>
</p:sld>
</file>