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4bfffa470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2de48da0d4f14"/>
  </p:sldMasterIdLst>
  <p:sldIdLst>
    <p:sldId xmlns:r="http://schemas.openxmlformats.org/officeDocument/2006/relationships" id="256" r:id="Re963fe4b17594c89"/>
    <p:sldId xmlns:r="http://schemas.openxmlformats.org/officeDocument/2006/relationships" id="257" r:id="R116f66f3699d4c8c"/>
    <p:sldId xmlns:r="http://schemas.openxmlformats.org/officeDocument/2006/relationships" id="258" r:id="R8c709f21f6764e4e"/>
    <p:sldId xmlns:r="http://schemas.openxmlformats.org/officeDocument/2006/relationships" id="259" r:id="R5bf85105884c4d78"/>
    <p:sldId xmlns:r="http://schemas.openxmlformats.org/officeDocument/2006/relationships" id="260" r:id="R326d6a4c1fba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2de48da0d4f14" /><Relationship Type="http://schemas.openxmlformats.org/officeDocument/2006/relationships/slide" Target="/ppt/slides/slide1.xml" Id="Re963fe4b17594c89" /><Relationship Type="http://schemas.openxmlformats.org/officeDocument/2006/relationships/slide" Target="/ppt/slides/slide2.xml" Id="R116f66f3699d4c8c" /><Relationship Type="http://schemas.openxmlformats.org/officeDocument/2006/relationships/slide" Target="/ppt/slides/slide3.xml" Id="R8c709f21f6764e4e" /><Relationship Type="http://schemas.openxmlformats.org/officeDocument/2006/relationships/slide" Target="/ppt/slides/slide4.xml" Id="R5bf85105884c4d78" /><Relationship Type="http://schemas.openxmlformats.org/officeDocument/2006/relationships/slide" Target="/ppt/slides/slide5.xml" Id="R326d6a4c1fba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4b01d8f0d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5dbdbf29439b" /><Relationship Type="http://schemas.openxmlformats.org/officeDocument/2006/relationships/theme" Target="/ppt/slideMasters/theme/theme1.xml" Id="R24e3284adbf6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65dbdbf29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6a30c5c9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5b588b2e8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86b2034b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8ba7e273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ac12fcf6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SKJÅK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SKJÅK KOMMUNE ble etablert [år] og holder til i Skjåk.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2690 Skjåk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21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post@skjaak.kommune.no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www.skjaak.kommune.no/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