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0ba090623d4f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1eb53a0dc94996"/>
  </p:sldMasterIdLst>
  <p:sldIdLst>
    <p:sldId xmlns:r="http://schemas.openxmlformats.org/officeDocument/2006/relationships" id="256" r:id="Ra2b71faa50e34316"/>
    <p:sldId xmlns:r="http://schemas.openxmlformats.org/officeDocument/2006/relationships" id="257" r:id="Rfd1ee5d8481545ac"/>
    <p:sldId xmlns:r="http://schemas.openxmlformats.org/officeDocument/2006/relationships" id="258" r:id="Reed1b285c9d44da4"/>
    <p:sldId xmlns:r="http://schemas.openxmlformats.org/officeDocument/2006/relationships" id="259" r:id="R75ebcad14bbf4c54"/>
    <p:sldId xmlns:r="http://schemas.openxmlformats.org/officeDocument/2006/relationships" id="260" r:id="R44b2e0084d2b48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eb53a0dc94996" /><Relationship Type="http://schemas.openxmlformats.org/officeDocument/2006/relationships/slide" Target="/ppt/slides/slide1.xml" Id="Ra2b71faa50e34316" /><Relationship Type="http://schemas.openxmlformats.org/officeDocument/2006/relationships/slide" Target="/ppt/slides/slide2.xml" Id="Rfd1ee5d8481545ac" /><Relationship Type="http://schemas.openxmlformats.org/officeDocument/2006/relationships/slide" Target="/ppt/slides/slide3.xml" Id="Reed1b285c9d44da4" /><Relationship Type="http://schemas.openxmlformats.org/officeDocument/2006/relationships/slide" Target="/ppt/slides/slide4.xml" Id="R75ebcad14bbf4c54" /><Relationship Type="http://schemas.openxmlformats.org/officeDocument/2006/relationships/slide" Target="/ppt/slides/slide5.xml" Id="R44b2e0084d2b48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b7320c2bb49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0fb56669e4dec" /><Relationship Type="http://schemas.openxmlformats.org/officeDocument/2006/relationships/theme" Target="/ppt/slideMasters/theme/theme1.xml" Id="R29e5823d78ae42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10fb56669e4d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98f4100b04d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1eecab4cb47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66974764d4b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c4e400a604c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8734e83f64a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ØYER KOMMUNE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Kongsvegen 325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26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postmottak@oyer.kommune.no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www.oyer.kommune.no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961 381 185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KOMMUNE</a:t>
            </a:r>
          </a:p>
        </p:txBody>
      </p:sp>
    </p:spTree>
  </p:cSld>
  <p:clrMapOvr>
    <a:masterClrMapping xmlns:a="http://schemas.openxmlformats.org/drawingml/2006/main"/>
  </p:clrMapOvr>
</p:sld>
</file>