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4a628e4fb548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9b074bba7448d0"/>
  </p:sldMasterIdLst>
  <p:sldIdLst>
    <p:sldId xmlns:r="http://schemas.openxmlformats.org/officeDocument/2006/relationships" id="256" r:id="R45799fbd5e454077"/>
    <p:sldId xmlns:r="http://schemas.openxmlformats.org/officeDocument/2006/relationships" id="257" r:id="Re0d2971e9f3f418d"/>
    <p:sldId xmlns:r="http://schemas.openxmlformats.org/officeDocument/2006/relationships" id="258" r:id="R56e8e550a6cb4604"/>
    <p:sldId xmlns:r="http://schemas.openxmlformats.org/officeDocument/2006/relationships" id="259" r:id="Rcba9a84d2b824973"/>
    <p:sldId xmlns:r="http://schemas.openxmlformats.org/officeDocument/2006/relationships" id="260" r:id="R511b5c5398b848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b074bba7448d0" /><Relationship Type="http://schemas.openxmlformats.org/officeDocument/2006/relationships/slide" Target="/ppt/slides/slide1.xml" Id="R45799fbd5e454077" /><Relationship Type="http://schemas.openxmlformats.org/officeDocument/2006/relationships/slide" Target="/ppt/slides/slide2.xml" Id="Re0d2971e9f3f418d" /><Relationship Type="http://schemas.openxmlformats.org/officeDocument/2006/relationships/slide" Target="/ppt/slides/slide3.xml" Id="R56e8e550a6cb4604" /><Relationship Type="http://schemas.openxmlformats.org/officeDocument/2006/relationships/slide" Target="/ppt/slides/slide4.xml" Id="Rcba9a84d2b824973" /><Relationship Type="http://schemas.openxmlformats.org/officeDocument/2006/relationships/slide" Target="/ppt/slides/slide5.xml" Id="R511b5c5398b848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68b79b83d48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469b7d631403c" /><Relationship Type="http://schemas.openxmlformats.org/officeDocument/2006/relationships/theme" Target="/ppt/slideMasters/theme/theme1.xml" Id="Re08e88a67e8941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5469b7d63140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46b3b42e7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04c4baa8447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2053ec2d64f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fb623cf0d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9e95d2f2d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KOMMUNE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Vestringsvegen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22 44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postmottak@gausdal.kommune.no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www.gausdal.kommune.no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KOMMUNE</a:t>
            </a:r>
          </a:p>
        </p:txBody>
      </p:sp>
    </p:spTree>
  </p:cSld>
  <p:clrMapOvr>
    <a:masterClrMapping xmlns:a="http://schemas.openxmlformats.org/drawingml/2006/main"/>
  </p:clrMapOvr>
</p:sld>
</file>