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e199bdfa4e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8342d742f41a7"/>
  </p:sldMasterIdLst>
  <p:sldIdLst>
    <p:sldId xmlns:r="http://schemas.openxmlformats.org/officeDocument/2006/relationships" id="256" r:id="Re0c02e87b31b4113"/>
    <p:sldId xmlns:r="http://schemas.openxmlformats.org/officeDocument/2006/relationships" id="257" r:id="R35d4c8fcbdff41a0"/>
    <p:sldId xmlns:r="http://schemas.openxmlformats.org/officeDocument/2006/relationships" id="258" r:id="Rb5e33e6dc2d546de"/>
    <p:sldId xmlns:r="http://schemas.openxmlformats.org/officeDocument/2006/relationships" id="259" r:id="Red7042380777446e"/>
    <p:sldId xmlns:r="http://schemas.openxmlformats.org/officeDocument/2006/relationships" id="260" r:id="R0d51fba10105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8342d742f41a7" /><Relationship Type="http://schemas.openxmlformats.org/officeDocument/2006/relationships/slide" Target="/ppt/slides/slide1.xml" Id="Re0c02e87b31b4113" /><Relationship Type="http://schemas.openxmlformats.org/officeDocument/2006/relationships/slide" Target="/ppt/slides/slide2.xml" Id="R35d4c8fcbdff41a0" /><Relationship Type="http://schemas.openxmlformats.org/officeDocument/2006/relationships/slide" Target="/ppt/slides/slide3.xml" Id="Rb5e33e6dc2d546de" /><Relationship Type="http://schemas.openxmlformats.org/officeDocument/2006/relationships/slide" Target="/ppt/slides/slide4.xml" Id="Red7042380777446e" /><Relationship Type="http://schemas.openxmlformats.org/officeDocument/2006/relationships/slide" Target="/ppt/slides/slide5.xml" Id="R0d51fba10105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3bf811eed47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dc7d703d4d81" /><Relationship Type="http://schemas.openxmlformats.org/officeDocument/2006/relationships/theme" Target="/ppt/slideMasters/theme/theme1.xml" Id="R11b09f7dc91d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84dc7d703d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7bad9527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45ae45d2b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65afbdac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c19363cd7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43663d85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JEVNAKER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JEVNAKER KOMMUNE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postmottak@jevnaker.kommune.no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www.jevnaker.kommune.no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JEVNAKER KOMMUNE</a:t>
            </a:r>
          </a:p>
        </p:txBody>
      </p:sp>
    </p:spTree>
  </p:cSld>
  <p:clrMapOvr>
    <a:masterClrMapping xmlns:a="http://schemas.openxmlformats.org/drawingml/2006/main"/>
  </p:clrMapOvr>
</p:sld>
</file>