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5c31a7459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aaa9fc3224b5c"/>
  </p:sldMasterIdLst>
  <p:sldIdLst>
    <p:sldId xmlns:r="http://schemas.openxmlformats.org/officeDocument/2006/relationships" id="256" r:id="Rc8412e578d304d61"/>
    <p:sldId xmlns:r="http://schemas.openxmlformats.org/officeDocument/2006/relationships" id="257" r:id="R8a755bae6b0c47dd"/>
    <p:sldId xmlns:r="http://schemas.openxmlformats.org/officeDocument/2006/relationships" id="258" r:id="R06852854f2374f2b"/>
    <p:sldId xmlns:r="http://schemas.openxmlformats.org/officeDocument/2006/relationships" id="259" r:id="Ra3175a11dd9c4473"/>
    <p:sldId xmlns:r="http://schemas.openxmlformats.org/officeDocument/2006/relationships" id="260" r:id="R0b3a1535516e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aaa9fc3224b5c" /><Relationship Type="http://schemas.openxmlformats.org/officeDocument/2006/relationships/slide" Target="/ppt/slides/slide1.xml" Id="Rc8412e578d304d61" /><Relationship Type="http://schemas.openxmlformats.org/officeDocument/2006/relationships/slide" Target="/ppt/slides/slide2.xml" Id="R8a755bae6b0c47dd" /><Relationship Type="http://schemas.openxmlformats.org/officeDocument/2006/relationships/slide" Target="/ppt/slides/slide3.xml" Id="R06852854f2374f2b" /><Relationship Type="http://schemas.openxmlformats.org/officeDocument/2006/relationships/slide" Target="/ppt/slides/slide4.xml" Id="Ra3175a11dd9c4473" /><Relationship Type="http://schemas.openxmlformats.org/officeDocument/2006/relationships/slide" Target="/ppt/slides/slide5.xml" Id="R0b3a1535516e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61d994280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f3e701954249" /><Relationship Type="http://schemas.openxmlformats.org/officeDocument/2006/relationships/theme" Target="/ppt/slideMasters/theme/theme1.xml" Id="R2924c4c2cdc6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4f3e70195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d2d070c4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6a84a585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48729208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39edbb71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9825f3c2f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KOMMUNE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32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