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1332e3041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4359837b74bb0"/>
  </p:sldMasterIdLst>
  <p:sldIdLst>
    <p:sldId xmlns:r="http://schemas.openxmlformats.org/officeDocument/2006/relationships" id="256" r:id="R0162841042cb4462"/>
    <p:sldId xmlns:r="http://schemas.openxmlformats.org/officeDocument/2006/relationships" id="257" r:id="Re2c06166ce5446e0"/>
    <p:sldId xmlns:r="http://schemas.openxmlformats.org/officeDocument/2006/relationships" id="258" r:id="Rbfda9722514b4b66"/>
    <p:sldId xmlns:r="http://schemas.openxmlformats.org/officeDocument/2006/relationships" id="259" r:id="Rc26b89e8f7c04c4e"/>
    <p:sldId xmlns:r="http://schemas.openxmlformats.org/officeDocument/2006/relationships" id="260" r:id="R4a4955b7950b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359837b74bb0" /><Relationship Type="http://schemas.openxmlformats.org/officeDocument/2006/relationships/slide" Target="/ppt/slides/slide1.xml" Id="R0162841042cb4462" /><Relationship Type="http://schemas.openxmlformats.org/officeDocument/2006/relationships/slide" Target="/ppt/slides/slide2.xml" Id="Re2c06166ce5446e0" /><Relationship Type="http://schemas.openxmlformats.org/officeDocument/2006/relationships/slide" Target="/ppt/slides/slide3.xml" Id="Rbfda9722514b4b66" /><Relationship Type="http://schemas.openxmlformats.org/officeDocument/2006/relationships/slide" Target="/ppt/slides/slide4.xml" Id="Rc26b89e8f7c04c4e" /><Relationship Type="http://schemas.openxmlformats.org/officeDocument/2006/relationships/slide" Target="/ppt/slides/slide5.xml" Id="R4a4955b7950b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67b9633bd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05cd2de94763" /><Relationship Type="http://schemas.openxmlformats.org/officeDocument/2006/relationships/theme" Target="/ppt/slideMasters/theme/theme1.xml" Id="R999c8b46a9b1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805cd2de9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33963e77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be301bc2c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41820c5e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ff2350a9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c75495e3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KOMMUNE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