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cfa92c88d40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2d16bc96d14739"/>
  </p:sldMasterIdLst>
  <p:sldIdLst>
    <p:sldId xmlns:r="http://schemas.openxmlformats.org/officeDocument/2006/relationships" id="256" r:id="R0c3d1f300e694036"/>
    <p:sldId xmlns:r="http://schemas.openxmlformats.org/officeDocument/2006/relationships" id="257" r:id="Rf016cd9b46214165"/>
    <p:sldId xmlns:r="http://schemas.openxmlformats.org/officeDocument/2006/relationships" id="258" r:id="R1ea12ccf1abe420c"/>
    <p:sldId xmlns:r="http://schemas.openxmlformats.org/officeDocument/2006/relationships" id="259" r:id="Rba634567d8f247e2"/>
    <p:sldId xmlns:r="http://schemas.openxmlformats.org/officeDocument/2006/relationships" id="260" r:id="Rbfe99b5ecc6849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d16bc96d14739" /><Relationship Type="http://schemas.openxmlformats.org/officeDocument/2006/relationships/slide" Target="/ppt/slides/slide1.xml" Id="R0c3d1f300e694036" /><Relationship Type="http://schemas.openxmlformats.org/officeDocument/2006/relationships/slide" Target="/ppt/slides/slide2.xml" Id="Rf016cd9b46214165" /><Relationship Type="http://schemas.openxmlformats.org/officeDocument/2006/relationships/slide" Target="/ppt/slides/slide3.xml" Id="R1ea12ccf1abe420c" /><Relationship Type="http://schemas.openxmlformats.org/officeDocument/2006/relationships/slide" Target="/ppt/slides/slide4.xml" Id="Rba634567d8f247e2" /><Relationship Type="http://schemas.openxmlformats.org/officeDocument/2006/relationships/slide" Target="/ppt/slides/slide5.xml" Id="Rbfe99b5ecc6849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a2648b0fb47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d9faee8fa4e75" /><Relationship Type="http://schemas.openxmlformats.org/officeDocument/2006/relationships/theme" Target="/ppt/slideMasters/theme/theme1.xml" Id="R4caf91df0f5f44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bd9faee8fa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517423712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45719c4f14e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f05c1e9dc43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c063f644e42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e28d0a21c4a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SØNDRE 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LAND KOMMUNE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12 64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epost@sondre-land.kommune.no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www.sondre-land.kommune.no/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LAND KOMMUNE</a:t>
            </a:r>
          </a:p>
        </p:txBody>
      </p:sp>
    </p:spTree>
  </p:cSld>
  <p:clrMapOvr>
    <a:masterClrMapping xmlns:a="http://schemas.openxmlformats.org/drawingml/2006/main"/>
  </p:clrMapOvr>
</p:sld>
</file>