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9af31e1d546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5ffa0ce1e45a6"/>
  </p:sldMasterIdLst>
  <p:sldIdLst>
    <p:sldId xmlns:r="http://schemas.openxmlformats.org/officeDocument/2006/relationships" id="256" r:id="Rd33924933d734817"/>
    <p:sldId xmlns:r="http://schemas.openxmlformats.org/officeDocument/2006/relationships" id="257" r:id="Rea6025dbb9104ebb"/>
    <p:sldId xmlns:r="http://schemas.openxmlformats.org/officeDocument/2006/relationships" id="258" r:id="R4e96978a237a4f5a"/>
    <p:sldId xmlns:r="http://schemas.openxmlformats.org/officeDocument/2006/relationships" id="259" r:id="Re3032e4f8ec84b78"/>
    <p:sldId xmlns:r="http://schemas.openxmlformats.org/officeDocument/2006/relationships" id="260" r:id="R2061e0d5884947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5ffa0ce1e45a6" /><Relationship Type="http://schemas.openxmlformats.org/officeDocument/2006/relationships/slide" Target="/ppt/slides/slide1.xml" Id="Rd33924933d734817" /><Relationship Type="http://schemas.openxmlformats.org/officeDocument/2006/relationships/slide" Target="/ppt/slides/slide2.xml" Id="Rea6025dbb9104ebb" /><Relationship Type="http://schemas.openxmlformats.org/officeDocument/2006/relationships/slide" Target="/ppt/slides/slide3.xml" Id="R4e96978a237a4f5a" /><Relationship Type="http://schemas.openxmlformats.org/officeDocument/2006/relationships/slide" Target="/ppt/slides/slide4.xml" Id="Re3032e4f8ec84b78" /><Relationship Type="http://schemas.openxmlformats.org/officeDocument/2006/relationships/slide" Target="/ppt/slides/slide5.xml" Id="R2061e0d5884947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68b3bcfcd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a6fe927d42ae" /><Relationship Type="http://schemas.openxmlformats.org/officeDocument/2006/relationships/theme" Target="/ppt/slideMasters/theme/theme1.xml" Id="R64d7329ad315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7a6fe927d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ed0b671da4f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50ef4ab8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ce1489e6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e187e2877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66a74db95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SØR-AURDAL KOMMUNE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Tingvollbakkin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34 85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SØR-AURDAL KOMMUNE</a:t>
            </a:r>
          </a:p>
        </p:txBody>
      </p:sp>
    </p:spTree>
  </p:cSld>
  <p:clrMapOvr>
    <a:masterClrMapping xmlns:a="http://schemas.openxmlformats.org/drawingml/2006/main"/>
  </p:clrMapOvr>
</p:sld>
</file>