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2b39bb5be849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b42ea951dd45b6"/>
  </p:sldMasterIdLst>
  <p:sldIdLst>
    <p:sldId xmlns:r="http://schemas.openxmlformats.org/officeDocument/2006/relationships" id="256" r:id="R209c518d007c4d32"/>
    <p:sldId xmlns:r="http://schemas.openxmlformats.org/officeDocument/2006/relationships" id="257" r:id="R655063ffa05f40aa"/>
    <p:sldId xmlns:r="http://schemas.openxmlformats.org/officeDocument/2006/relationships" id="258" r:id="Rb637b762856c4fd9"/>
    <p:sldId xmlns:r="http://schemas.openxmlformats.org/officeDocument/2006/relationships" id="259" r:id="R10206e9675bb4587"/>
    <p:sldId xmlns:r="http://schemas.openxmlformats.org/officeDocument/2006/relationships" id="260" r:id="R56ea41391350446c"/>
    <p:sldId xmlns:r="http://schemas.openxmlformats.org/officeDocument/2006/relationships" id="261" r:id="R862653dddf7a40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b42ea951dd45b6" /><Relationship Type="http://schemas.openxmlformats.org/officeDocument/2006/relationships/slide" Target="/ppt/slides/slide1.xml" Id="R209c518d007c4d32" /><Relationship Type="http://schemas.openxmlformats.org/officeDocument/2006/relationships/slide" Target="/ppt/slides/slide2.xml" Id="R655063ffa05f40aa" /><Relationship Type="http://schemas.openxmlformats.org/officeDocument/2006/relationships/slide" Target="/ppt/slides/slide3.xml" Id="Rb637b762856c4fd9" /><Relationship Type="http://schemas.openxmlformats.org/officeDocument/2006/relationships/slide" Target="/ppt/slides/slide4.xml" Id="R10206e9675bb4587" /><Relationship Type="http://schemas.openxmlformats.org/officeDocument/2006/relationships/slide" Target="/ppt/slides/slide5.xml" Id="R56ea41391350446c" /><Relationship Type="http://schemas.openxmlformats.org/officeDocument/2006/relationships/slide" Target="/ppt/slides/slide6.xml" Id="R862653dddf7a40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5586f4f11e42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c96f9a1354d34" /><Relationship Type="http://schemas.openxmlformats.org/officeDocument/2006/relationships/theme" Target="/ppt/slideMasters/theme/theme1.xml" Id="Rcd5a6f4dc14242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6c96f9a1354d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02988f56a41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7ec52f20341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65731e04f44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6e2891b0249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4d64e4b8c47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9f485482441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NORD-AURDAL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35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nak@nord-aurdal.kommune.no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www.nord-aurdal.kommune.no/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961 381 908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