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d40647185e43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f659f9cf943e5"/>
  </p:sldMasterIdLst>
  <p:sldIdLst>
    <p:sldId xmlns:r="http://schemas.openxmlformats.org/officeDocument/2006/relationships" id="256" r:id="R9402e95d7e064cd3"/>
    <p:sldId xmlns:r="http://schemas.openxmlformats.org/officeDocument/2006/relationships" id="257" r:id="Rd3764f2fb9494a57"/>
    <p:sldId xmlns:r="http://schemas.openxmlformats.org/officeDocument/2006/relationships" id="258" r:id="R1589ad25deaa4ca4"/>
    <p:sldId xmlns:r="http://schemas.openxmlformats.org/officeDocument/2006/relationships" id="259" r:id="Rb1ad0ac2e5ae4bf7"/>
    <p:sldId xmlns:r="http://schemas.openxmlformats.org/officeDocument/2006/relationships" id="260" r:id="R9a41bc1aac47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f659f9cf943e5" /><Relationship Type="http://schemas.openxmlformats.org/officeDocument/2006/relationships/slide" Target="/ppt/slides/slide1.xml" Id="R9402e95d7e064cd3" /><Relationship Type="http://schemas.openxmlformats.org/officeDocument/2006/relationships/slide" Target="/ppt/slides/slide2.xml" Id="Rd3764f2fb9494a57" /><Relationship Type="http://schemas.openxmlformats.org/officeDocument/2006/relationships/slide" Target="/ppt/slides/slide3.xml" Id="R1589ad25deaa4ca4" /><Relationship Type="http://schemas.openxmlformats.org/officeDocument/2006/relationships/slide" Target="/ppt/slides/slide4.xml" Id="Rb1ad0ac2e5ae4bf7" /><Relationship Type="http://schemas.openxmlformats.org/officeDocument/2006/relationships/slide" Target="/ppt/slides/slide5.xml" Id="R9a41bc1aac47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75bf6267d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00eab9a014732" /><Relationship Type="http://schemas.openxmlformats.org/officeDocument/2006/relationships/theme" Target="/ppt/slideMasters/theme/theme1.xml" Id="R974fd7bb08ef41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300eab9a0147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a12512ee642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91692795e41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b3d472b3d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0a9696eb84c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42ef6fe6f46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NORD-AURDAL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NORD-AURDAL KOMMUNE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35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nak@nord-aurdal.kommune.no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www.nord-aurdal.kommune.no/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