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646d420b3f4f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57a214b2224141"/>
  </p:sldMasterIdLst>
  <p:sldIdLst>
    <p:sldId xmlns:r="http://schemas.openxmlformats.org/officeDocument/2006/relationships" id="256" r:id="Rebc99aa2015a4f49"/>
    <p:sldId xmlns:r="http://schemas.openxmlformats.org/officeDocument/2006/relationships" id="257" r:id="R501fc18b3b0c43f7"/>
    <p:sldId xmlns:r="http://schemas.openxmlformats.org/officeDocument/2006/relationships" id="258" r:id="R64731d6387c24bc5"/>
    <p:sldId xmlns:r="http://schemas.openxmlformats.org/officeDocument/2006/relationships" id="259" r:id="Rd55fd0b6bad046f9"/>
    <p:sldId xmlns:r="http://schemas.openxmlformats.org/officeDocument/2006/relationships" id="260" r:id="R8938931f2a7448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7a214b2224141" /><Relationship Type="http://schemas.openxmlformats.org/officeDocument/2006/relationships/slide" Target="/ppt/slides/slide1.xml" Id="Rebc99aa2015a4f49" /><Relationship Type="http://schemas.openxmlformats.org/officeDocument/2006/relationships/slide" Target="/ppt/slides/slide2.xml" Id="R501fc18b3b0c43f7" /><Relationship Type="http://schemas.openxmlformats.org/officeDocument/2006/relationships/slide" Target="/ppt/slides/slide3.xml" Id="R64731d6387c24bc5" /><Relationship Type="http://schemas.openxmlformats.org/officeDocument/2006/relationships/slide" Target="/ppt/slides/slide4.xml" Id="Rd55fd0b6bad046f9" /><Relationship Type="http://schemas.openxmlformats.org/officeDocument/2006/relationships/slide" Target="/ppt/slides/slide5.xml" Id="R8938931f2a7448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d485063ac44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657bf64054e63" /><Relationship Type="http://schemas.openxmlformats.org/officeDocument/2006/relationships/theme" Target="/ppt/slideMasters/theme/theme1.xml" Id="Rcb3fbaedd90347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0657bf64054e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25e303c1a41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04cac4feb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8f02c747e4f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a6d78caae40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d7b9dfa6f4f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ØYSTRE SLIDRE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ØYSTRE SLIDRE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ØYSTRE SLIDRE KOMMUNE ble etablert [år] og holder til i Heggenes.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ØYSTRE SLIDRE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ØYSTRE SLIDRE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ØYSTRE SLIDRE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1989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2940 Heggenes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35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post@oystre-slidre.kommune.no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www.oystre-slidre.kommune.no/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961 382 068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ØYSTRE SLIDRE KOMMUNE</a:t>
            </a:r>
          </a:p>
        </p:txBody>
      </p:sp>
    </p:spTree>
  </p:cSld>
  <p:clrMapOvr>
    <a:masterClrMapping xmlns:a="http://schemas.openxmlformats.org/drawingml/2006/main"/>
  </p:clrMapOvr>
</p:sld>
</file>