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7e107cb7d14e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14913588734427"/>
  </p:sldMasterIdLst>
  <p:sldIdLst>
    <p:sldId xmlns:r="http://schemas.openxmlformats.org/officeDocument/2006/relationships" id="256" r:id="R2e22bd7e47a347f1"/>
    <p:sldId xmlns:r="http://schemas.openxmlformats.org/officeDocument/2006/relationships" id="257" r:id="R1848504e404b46ad"/>
    <p:sldId xmlns:r="http://schemas.openxmlformats.org/officeDocument/2006/relationships" id="258" r:id="Ra8b53b005e0e40a9"/>
    <p:sldId xmlns:r="http://schemas.openxmlformats.org/officeDocument/2006/relationships" id="259" r:id="R13388bb111a843c3"/>
    <p:sldId xmlns:r="http://schemas.openxmlformats.org/officeDocument/2006/relationships" id="260" r:id="R2bf43f73fd5e46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4913588734427" /><Relationship Type="http://schemas.openxmlformats.org/officeDocument/2006/relationships/slide" Target="/ppt/slides/slide1.xml" Id="R2e22bd7e47a347f1" /><Relationship Type="http://schemas.openxmlformats.org/officeDocument/2006/relationships/slide" Target="/ppt/slides/slide2.xml" Id="R1848504e404b46ad" /><Relationship Type="http://schemas.openxmlformats.org/officeDocument/2006/relationships/slide" Target="/ppt/slides/slide3.xml" Id="Ra8b53b005e0e40a9" /><Relationship Type="http://schemas.openxmlformats.org/officeDocument/2006/relationships/slide" Target="/ppt/slides/slide4.xml" Id="R13388bb111a843c3" /><Relationship Type="http://schemas.openxmlformats.org/officeDocument/2006/relationships/slide" Target="/ppt/slides/slide5.xml" Id="R2bf43f73fd5e46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479bc144e45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36684d54e4ce7" /><Relationship Type="http://schemas.openxmlformats.org/officeDocument/2006/relationships/theme" Target="/ppt/slideMasters/theme/theme1.xml" Id="R760f2dcdeb5c48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836684d54e4c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d6a18a86146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664b5eba14b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3e846aa5942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5ddaed4474b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5a4113b9e4d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VESTRE SLIDRE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SLIDRE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SLIDRE KOMMUNE ble etablert [år] og holder til i Slidre.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SLIDRE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SLIDRE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SLIDRE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Slidrevegen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2966 Slidre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34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post@vestre-slidre.kommune.no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www.vestre-slidre.kommune.no/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961 382 157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SLIDRE KOMMUNE</a:t>
            </a:r>
          </a:p>
        </p:txBody>
      </p:sp>
    </p:spTree>
  </p:cSld>
  <p:clrMapOvr>
    <a:masterClrMapping xmlns:a="http://schemas.openxmlformats.org/drawingml/2006/main"/>
  </p:clrMapOvr>
</p:sld>
</file>