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41970d32b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042c7d8b794ef8"/>
  </p:sldMasterIdLst>
  <p:sldIdLst>
    <p:sldId xmlns:r="http://schemas.openxmlformats.org/officeDocument/2006/relationships" id="256" r:id="R96c70c3210e64331"/>
    <p:sldId xmlns:r="http://schemas.openxmlformats.org/officeDocument/2006/relationships" id="257" r:id="Rc9de60b3c4eb4a3c"/>
    <p:sldId xmlns:r="http://schemas.openxmlformats.org/officeDocument/2006/relationships" id="258" r:id="R26002d72416c446a"/>
    <p:sldId xmlns:r="http://schemas.openxmlformats.org/officeDocument/2006/relationships" id="259" r:id="R9ea06b8f35fb44e2"/>
    <p:sldId xmlns:r="http://schemas.openxmlformats.org/officeDocument/2006/relationships" id="260" r:id="Rca835676adf54c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42c7d8b794ef8" /><Relationship Type="http://schemas.openxmlformats.org/officeDocument/2006/relationships/slide" Target="/ppt/slides/slide1.xml" Id="R96c70c3210e64331" /><Relationship Type="http://schemas.openxmlformats.org/officeDocument/2006/relationships/slide" Target="/ppt/slides/slide2.xml" Id="Rc9de60b3c4eb4a3c" /><Relationship Type="http://schemas.openxmlformats.org/officeDocument/2006/relationships/slide" Target="/ppt/slides/slide3.xml" Id="R26002d72416c446a" /><Relationship Type="http://schemas.openxmlformats.org/officeDocument/2006/relationships/slide" Target="/ppt/slides/slide4.xml" Id="R9ea06b8f35fb44e2" /><Relationship Type="http://schemas.openxmlformats.org/officeDocument/2006/relationships/slide" Target="/ppt/slides/slide5.xml" Id="Rca835676adf54c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d122fd0bc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9c863ce294024" /><Relationship Type="http://schemas.openxmlformats.org/officeDocument/2006/relationships/theme" Target="/ppt/slideMasters/theme/theme1.xml" Id="R713b7a4c58d4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9c863ce29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5ea89d9b9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04c4f999a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1c19625c6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4943edf0d42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2f29c2fe8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 KOMMUNE ble etablert [år] og holder til i Vang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Tyinvegen 5161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2975 Vang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post@vang.kommune.no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961 382 246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 KOMMUNE</a:t>
            </a:r>
          </a:p>
        </p:txBody>
      </p:sp>
    </p:spTree>
  </p:cSld>
  <p:clrMapOvr>
    <a:masterClrMapping xmlns:a="http://schemas.openxmlformats.org/drawingml/2006/main"/>
  </p:clrMapOvr>
</p:sld>
</file>