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82be93136b47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aa982edde470d"/>
  </p:sldMasterIdLst>
  <p:sldIdLst>
    <p:sldId xmlns:r="http://schemas.openxmlformats.org/officeDocument/2006/relationships" id="256" r:id="R017fa35a8b5d4248"/>
    <p:sldId xmlns:r="http://schemas.openxmlformats.org/officeDocument/2006/relationships" id="257" r:id="R3fb9f4bbe43e4f63"/>
    <p:sldId xmlns:r="http://schemas.openxmlformats.org/officeDocument/2006/relationships" id="258" r:id="Ra0ef082a29c240a0"/>
    <p:sldId xmlns:r="http://schemas.openxmlformats.org/officeDocument/2006/relationships" id="259" r:id="R5aded06f67484d2c"/>
    <p:sldId xmlns:r="http://schemas.openxmlformats.org/officeDocument/2006/relationships" id="260" r:id="R57b67da36b3d4c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aa982edde470d" /><Relationship Type="http://schemas.openxmlformats.org/officeDocument/2006/relationships/slide" Target="/ppt/slides/slide1.xml" Id="R017fa35a8b5d4248" /><Relationship Type="http://schemas.openxmlformats.org/officeDocument/2006/relationships/slide" Target="/ppt/slides/slide2.xml" Id="R3fb9f4bbe43e4f63" /><Relationship Type="http://schemas.openxmlformats.org/officeDocument/2006/relationships/slide" Target="/ppt/slides/slide3.xml" Id="Ra0ef082a29c240a0" /><Relationship Type="http://schemas.openxmlformats.org/officeDocument/2006/relationships/slide" Target="/ppt/slides/slide4.xml" Id="R5aded06f67484d2c" /><Relationship Type="http://schemas.openxmlformats.org/officeDocument/2006/relationships/slide" Target="/ppt/slides/slide5.xml" Id="R57b67da36b3d4c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4ed2309224c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4075e8699496a" /><Relationship Type="http://schemas.openxmlformats.org/officeDocument/2006/relationships/theme" Target="/ppt/slideMasters/theme/theme1.xml" Id="R6c79dad3c3c6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a4075e8699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7bfdfb1d648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b116dbbd5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e91cef64b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123defe5b4a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ec4f663d1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SALANGEN KOMMUNE ble etablert [år] og holder til i Sjøvegan.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9350 Sjøvegan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17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postmottak@salangen.kommune.no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www.salangen.kommune.no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961 416 388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