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b20aa1d9e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fe2d5de6f84209"/>
  </p:sldMasterIdLst>
  <p:sldIdLst>
    <p:sldId xmlns:r="http://schemas.openxmlformats.org/officeDocument/2006/relationships" id="256" r:id="Rde34dcd69998451d"/>
    <p:sldId xmlns:r="http://schemas.openxmlformats.org/officeDocument/2006/relationships" id="257" r:id="Rf8eadf2665694065"/>
    <p:sldId xmlns:r="http://schemas.openxmlformats.org/officeDocument/2006/relationships" id="258" r:id="Rdadad91421004839"/>
    <p:sldId xmlns:r="http://schemas.openxmlformats.org/officeDocument/2006/relationships" id="259" r:id="R245f4b6e59a0425c"/>
    <p:sldId xmlns:r="http://schemas.openxmlformats.org/officeDocument/2006/relationships" id="260" r:id="R3b580136ed134957"/>
    <p:sldId xmlns:r="http://schemas.openxmlformats.org/officeDocument/2006/relationships" id="261" r:id="R4b749288d6954391"/>
    <p:sldId xmlns:r="http://schemas.openxmlformats.org/officeDocument/2006/relationships" id="262" r:id="Rfaec7918457d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e2d5de6f84209" /><Relationship Type="http://schemas.openxmlformats.org/officeDocument/2006/relationships/slide" Target="/ppt/slides/slide1.xml" Id="Rde34dcd69998451d" /><Relationship Type="http://schemas.openxmlformats.org/officeDocument/2006/relationships/slide" Target="/ppt/slides/slide2.xml" Id="Rf8eadf2665694065" /><Relationship Type="http://schemas.openxmlformats.org/officeDocument/2006/relationships/slide" Target="/ppt/slides/slide3.xml" Id="Rdadad91421004839" /><Relationship Type="http://schemas.openxmlformats.org/officeDocument/2006/relationships/slide" Target="/ppt/slides/slide4.xml" Id="R245f4b6e59a0425c" /><Relationship Type="http://schemas.openxmlformats.org/officeDocument/2006/relationships/slide" Target="/ppt/slides/slide5.xml" Id="R3b580136ed134957" /><Relationship Type="http://schemas.openxmlformats.org/officeDocument/2006/relationships/slide" Target="/ppt/slides/slide6.xml" Id="R4b749288d6954391" /><Relationship Type="http://schemas.openxmlformats.org/officeDocument/2006/relationships/slide" Target="/ppt/slides/slide7.xml" Id="Rfaec7918457d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4e83d7574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f4a78d9e948d7" /><Relationship Type="http://schemas.openxmlformats.org/officeDocument/2006/relationships/theme" Target="/ppt/slideMasters/theme/theme1.xml" Id="R6b6dfb4416884a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ff4a78d9e948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cb09c7075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85148ccd2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08c784c4d45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ad2da5e8244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629203860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f43b52d014c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2f31464534b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WIBE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 EIENDOM AS ble etablert [år] og holder til i Bardufoss.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7 299 481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7 426 665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WIBE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WIBE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WIBE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9325 Bardufoss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961 459 400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WIBE EIENDOM AS</a:t>
            </a:r>
          </a:p>
        </p:txBody>
      </p:sp>
    </p:spTree>
  </p:cSld>
  <p:clrMapOvr>
    <a:masterClrMapping xmlns:a="http://schemas.openxmlformats.org/drawingml/2006/main"/>
  </p:clrMapOvr>
</p:sld>
</file>