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d05e051c1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3777140f04c0a"/>
  </p:sldMasterIdLst>
  <p:sldIdLst>
    <p:sldId xmlns:r="http://schemas.openxmlformats.org/officeDocument/2006/relationships" id="256" r:id="R25e6facb585d44a4"/>
    <p:sldId xmlns:r="http://schemas.openxmlformats.org/officeDocument/2006/relationships" id="257" r:id="R316174f0fe5e463a"/>
    <p:sldId xmlns:r="http://schemas.openxmlformats.org/officeDocument/2006/relationships" id="258" r:id="R36737575120c499c"/>
    <p:sldId xmlns:r="http://schemas.openxmlformats.org/officeDocument/2006/relationships" id="259" r:id="R6b705516af444a2e"/>
    <p:sldId xmlns:r="http://schemas.openxmlformats.org/officeDocument/2006/relationships" id="260" r:id="R7c914b35e06f4e38"/>
    <p:sldId xmlns:r="http://schemas.openxmlformats.org/officeDocument/2006/relationships" id="261" r:id="R04fc705bcb8c47a7"/>
    <p:sldId xmlns:r="http://schemas.openxmlformats.org/officeDocument/2006/relationships" id="262" r:id="R79ed17d935da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3777140f04c0a" /><Relationship Type="http://schemas.openxmlformats.org/officeDocument/2006/relationships/slide" Target="/ppt/slides/slide1.xml" Id="R25e6facb585d44a4" /><Relationship Type="http://schemas.openxmlformats.org/officeDocument/2006/relationships/slide" Target="/ppt/slides/slide2.xml" Id="R316174f0fe5e463a" /><Relationship Type="http://schemas.openxmlformats.org/officeDocument/2006/relationships/slide" Target="/ppt/slides/slide3.xml" Id="R36737575120c499c" /><Relationship Type="http://schemas.openxmlformats.org/officeDocument/2006/relationships/slide" Target="/ppt/slides/slide4.xml" Id="R6b705516af444a2e" /><Relationship Type="http://schemas.openxmlformats.org/officeDocument/2006/relationships/slide" Target="/ppt/slides/slide5.xml" Id="R7c914b35e06f4e38" /><Relationship Type="http://schemas.openxmlformats.org/officeDocument/2006/relationships/slide" Target="/ppt/slides/slide6.xml" Id="R04fc705bcb8c47a7" /><Relationship Type="http://schemas.openxmlformats.org/officeDocument/2006/relationships/slide" Target="/ppt/slides/slide7.xml" Id="R79ed17d935da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894bb8eb9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bb8416a24f22" /><Relationship Type="http://schemas.openxmlformats.org/officeDocument/2006/relationships/theme" Target="/ppt/slideMasters/theme/theme1.xml" Id="R5c0b99a05667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3bb8416a2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626d3e14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0f65e3968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5a1aeb9d5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3b7b3eac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b12b8fd5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6463f516041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ee9520e62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KROGSETH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27 126 421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355 753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3 446 806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6 848 576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 HOLDING AS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HAGREN TORMOD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14 50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961 512 506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KROGSETH AS</a:t>
            </a:r>
          </a:p>
        </p:txBody>
      </p:sp>
    </p:spTree>
  </p:cSld>
  <p:clrMapOvr>
    <a:masterClrMapping xmlns:a="http://schemas.openxmlformats.org/drawingml/2006/main"/>
  </p:clrMapOvr>
</p:sld>
</file>