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74e8c96ac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0723aec8c46b2"/>
  </p:sldMasterIdLst>
  <p:sldIdLst>
    <p:sldId xmlns:r="http://schemas.openxmlformats.org/officeDocument/2006/relationships" id="256" r:id="R198f7d187db04537"/>
    <p:sldId xmlns:r="http://schemas.openxmlformats.org/officeDocument/2006/relationships" id="257" r:id="R050cee87538f486d"/>
    <p:sldId xmlns:r="http://schemas.openxmlformats.org/officeDocument/2006/relationships" id="258" r:id="Ra7e0bad2d9ab42d0"/>
    <p:sldId xmlns:r="http://schemas.openxmlformats.org/officeDocument/2006/relationships" id="259" r:id="Rc27d169faaf54382"/>
    <p:sldId xmlns:r="http://schemas.openxmlformats.org/officeDocument/2006/relationships" id="260" r:id="R57a34d08c4d34c37"/>
    <p:sldId xmlns:r="http://schemas.openxmlformats.org/officeDocument/2006/relationships" id="261" r:id="R9440d450e5044c5f"/>
    <p:sldId xmlns:r="http://schemas.openxmlformats.org/officeDocument/2006/relationships" id="262" r:id="R2124d6cd8424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0723aec8c46b2" /><Relationship Type="http://schemas.openxmlformats.org/officeDocument/2006/relationships/slide" Target="/ppt/slides/slide1.xml" Id="R198f7d187db04537" /><Relationship Type="http://schemas.openxmlformats.org/officeDocument/2006/relationships/slide" Target="/ppt/slides/slide2.xml" Id="R050cee87538f486d" /><Relationship Type="http://schemas.openxmlformats.org/officeDocument/2006/relationships/slide" Target="/ppt/slides/slide3.xml" Id="Ra7e0bad2d9ab42d0" /><Relationship Type="http://schemas.openxmlformats.org/officeDocument/2006/relationships/slide" Target="/ppt/slides/slide4.xml" Id="Rc27d169faaf54382" /><Relationship Type="http://schemas.openxmlformats.org/officeDocument/2006/relationships/slide" Target="/ppt/slides/slide5.xml" Id="R57a34d08c4d34c37" /><Relationship Type="http://schemas.openxmlformats.org/officeDocument/2006/relationships/slide" Target="/ppt/slides/slide6.xml" Id="R9440d450e5044c5f" /><Relationship Type="http://schemas.openxmlformats.org/officeDocument/2006/relationships/slide" Target="/ppt/slides/slide7.xml" Id="R2124d6cd8424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92e01b58f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c63bc6127428b" /><Relationship Type="http://schemas.openxmlformats.org/officeDocument/2006/relationships/theme" Target="/ppt/slideMasters/theme/theme1.xml" Id="R5b0202ae5147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c63bc6127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8410072b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fe64e4b0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9682db072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79e7147d5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ff3a245ab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596dbd86a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b758b810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GULLIKSEN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33 060 234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9 554 509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20 603 628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SORTEDAL &amp; DAHLE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49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961 560 446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GULLIKSEN AS</a:t>
            </a:r>
          </a:p>
        </p:txBody>
      </p:sp>
    </p:spTree>
  </p:cSld>
  <p:clrMapOvr>
    <a:masterClrMapping xmlns:a="http://schemas.openxmlformats.org/drawingml/2006/main"/>
  </p:clrMapOvr>
</p:sld>
</file>