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145bc9353943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8d4fc1b5d41d9"/>
  </p:sldMasterIdLst>
  <p:sldIdLst>
    <p:sldId xmlns:r="http://schemas.openxmlformats.org/officeDocument/2006/relationships" id="256" r:id="R7d7e3f7d07c443bc"/>
    <p:sldId xmlns:r="http://schemas.openxmlformats.org/officeDocument/2006/relationships" id="257" r:id="R1a50badbf4eb4c93"/>
    <p:sldId xmlns:r="http://schemas.openxmlformats.org/officeDocument/2006/relationships" id="258" r:id="R567df2212dab4230"/>
    <p:sldId xmlns:r="http://schemas.openxmlformats.org/officeDocument/2006/relationships" id="259" r:id="Rac782f431ae5448a"/>
    <p:sldId xmlns:r="http://schemas.openxmlformats.org/officeDocument/2006/relationships" id="260" r:id="R1c3ee7e05e0f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8d4fc1b5d41d9" /><Relationship Type="http://schemas.openxmlformats.org/officeDocument/2006/relationships/slide" Target="/ppt/slides/slide1.xml" Id="R7d7e3f7d07c443bc" /><Relationship Type="http://schemas.openxmlformats.org/officeDocument/2006/relationships/slide" Target="/ppt/slides/slide2.xml" Id="R1a50badbf4eb4c93" /><Relationship Type="http://schemas.openxmlformats.org/officeDocument/2006/relationships/slide" Target="/ppt/slides/slide3.xml" Id="R567df2212dab4230" /><Relationship Type="http://schemas.openxmlformats.org/officeDocument/2006/relationships/slide" Target="/ppt/slides/slide4.xml" Id="Rac782f431ae5448a" /><Relationship Type="http://schemas.openxmlformats.org/officeDocument/2006/relationships/slide" Target="/ppt/slides/slide5.xml" Id="R1c3ee7e05e0f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bd66ba2b5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5aebdac0c4c42" /><Relationship Type="http://schemas.openxmlformats.org/officeDocument/2006/relationships/theme" Target="/ppt/slideMasters/theme/theme1.xml" Id="R9dad29e36d89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f5aebdac0c4c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b8d3c5b1e4d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d9fd69810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d1db73bd4f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88fb306644d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e31f0782c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GJERØY MASKINSTASJON Bent Aakre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GJERØY MASKINSTASJON Bent Aakre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GJERØY MASKINSTASJON Bent Aakre ble etablert [år] og holder til i Gjerdøya.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GJERØY MASKINSTASJON Bent Aakre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GJERØY MASKINSTASJON Bent Aakre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GJERØY MASKINSTASJON Bent Aakre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Gjerøyveien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8195 Gjerdøya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75096434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961 602 300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GJERØY MASKINSTASJON Bent Aakre</a:t>
            </a:r>
          </a:p>
        </p:txBody>
      </p:sp>
    </p:spTree>
  </p:cSld>
  <p:clrMapOvr>
    <a:masterClrMapping xmlns:a="http://schemas.openxmlformats.org/drawingml/2006/main"/>
  </p:clrMapOvr>
</p:sld>
</file>