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549cf7a49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4e2743dd54f06"/>
  </p:sldMasterIdLst>
  <p:sldIdLst>
    <p:sldId xmlns:r="http://schemas.openxmlformats.org/officeDocument/2006/relationships" id="256" r:id="Rd003ea44ad8d4322"/>
    <p:sldId xmlns:r="http://schemas.openxmlformats.org/officeDocument/2006/relationships" id="257" r:id="R8886d3f7cf8846e1"/>
    <p:sldId xmlns:r="http://schemas.openxmlformats.org/officeDocument/2006/relationships" id="258" r:id="R883b7c5975ff47e0"/>
    <p:sldId xmlns:r="http://schemas.openxmlformats.org/officeDocument/2006/relationships" id="259" r:id="Ra0eb6d3b82064cbc"/>
    <p:sldId xmlns:r="http://schemas.openxmlformats.org/officeDocument/2006/relationships" id="260" r:id="Red433e01d4bb414c"/>
    <p:sldId xmlns:r="http://schemas.openxmlformats.org/officeDocument/2006/relationships" id="261" r:id="R557cac9a764345b2"/>
    <p:sldId xmlns:r="http://schemas.openxmlformats.org/officeDocument/2006/relationships" id="262" r:id="R7f9c42244264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4e2743dd54f06" /><Relationship Type="http://schemas.openxmlformats.org/officeDocument/2006/relationships/slide" Target="/ppt/slides/slide1.xml" Id="Rd003ea44ad8d4322" /><Relationship Type="http://schemas.openxmlformats.org/officeDocument/2006/relationships/slide" Target="/ppt/slides/slide2.xml" Id="R8886d3f7cf8846e1" /><Relationship Type="http://schemas.openxmlformats.org/officeDocument/2006/relationships/slide" Target="/ppt/slides/slide3.xml" Id="R883b7c5975ff47e0" /><Relationship Type="http://schemas.openxmlformats.org/officeDocument/2006/relationships/slide" Target="/ppt/slides/slide4.xml" Id="Ra0eb6d3b82064cbc" /><Relationship Type="http://schemas.openxmlformats.org/officeDocument/2006/relationships/slide" Target="/ppt/slides/slide5.xml" Id="Red433e01d4bb414c" /><Relationship Type="http://schemas.openxmlformats.org/officeDocument/2006/relationships/slide" Target="/ppt/slides/slide6.xml" Id="R557cac9a764345b2" /><Relationship Type="http://schemas.openxmlformats.org/officeDocument/2006/relationships/slide" Target="/ppt/slides/slide7.xml" Id="R7f9c42244264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04288f9fd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6373fe914b86" /><Relationship Type="http://schemas.openxmlformats.org/officeDocument/2006/relationships/theme" Target="/ppt/slideMasters/theme/theme1.xml" Id="R673de29d3c9f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66373fe91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9970f2ed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3da83187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2afbdfed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279b0b03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61eb0438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22c70a9c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d53f1a3a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ELEKTRISKE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18 054 104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GALLEBERG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STYRMOE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63 14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fws@oslo-elektriske.no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961 732 778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ELEKTRISKE AS</a:t>
            </a:r>
          </a:p>
        </p:txBody>
      </p:sp>
    </p:spTree>
  </p:cSld>
  <p:clrMapOvr>
    <a:masterClrMapping xmlns:a="http://schemas.openxmlformats.org/drawingml/2006/main"/>
  </p:clrMapOvr>
</p:sld>
</file>